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22"/>
  </p:notesMasterIdLst>
  <p:handoutMasterIdLst>
    <p:handoutMasterId r:id="rId23"/>
  </p:handoutMasterIdLst>
  <p:sldIdLst>
    <p:sldId id="410" r:id="rId3"/>
    <p:sldId id="411" r:id="rId4"/>
    <p:sldId id="412" r:id="rId5"/>
    <p:sldId id="416" r:id="rId6"/>
    <p:sldId id="417" r:id="rId7"/>
    <p:sldId id="418" r:id="rId8"/>
    <p:sldId id="419" r:id="rId9"/>
    <p:sldId id="420" r:id="rId10"/>
    <p:sldId id="421" r:id="rId11"/>
    <p:sldId id="422" r:id="rId12"/>
    <p:sldId id="423" r:id="rId13"/>
    <p:sldId id="424" r:id="rId14"/>
    <p:sldId id="413" r:id="rId15"/>
    <p:sldId id="415" r:id="rId16"/>
    <p:sldId id="414" r:id="rId17"/>
    <p:sldId id="425" r:id="rId18"/>
    <p:sldId id="426" r:id="rId19"/>
    <p:sldId id="427" r:id="rId20"/>
    <p:sldId id="359" r:id="rId2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5672" autoAdjust="0"/>
  </p:normalViewPr>
  <p:slideViewPr>
    <p:cSldViewPr>
      <p:cViewPr>
        <p:scale>
          <a:sx n="110" d="100"/>
          <a:sy n="110" d="100"/>
        </p:scale>
        <p:origin x="-1848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 userDrawn="1"/>
        </p:nvSpPr>
        <p:spPr bwMode="auto">
          <a:xfrm>
            <a:off x="-8625" y="801569"/>
            <a:ext cx="9180511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-6351" y="-14288"/>
            <a:ext cx="9178237" cy="871538"/>
          </a:xfrm>
          <a:prstGeom prst="rect">
            <a:avLst/>
          </a:prstGeom>
          <a:blipFill dpi="0" rotWithShape="1">
            <a:blip r:embed="rId4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-6351" y="-14288"/>
            <a:ext cx="9186863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2016/1/25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9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3"/>
          <p:cNvGrpSpPr>
            <a:grpSpLocks/>
          </p:cNvGrpSpPr>
          <p:nvPr/>
        </p:nvGrpSpPr>
        <p:grpSpPr bwMode="auto">
          <a:xfrm>
            <a:off x="2014538" y="1700808"/>
            <a:ext cx="5068887" cy="530225"/>
            <a:chOff x="1269" y="1296"/>
            <a:chExt cx="3193" cy="334"/>
          </a:xfrm>
        </p:grpSpPr>
        <p:sp>
          <p:nvSpPr>
            <p:cNvPr id="136" name="AutoShape 4"/>
            <p:cNvSpPr>
              <a:spLocks noChangeArrowheads="1"/>
            </p:cNvSpPr>
            <p:nvPr/>
          </p:nvSpPr>
          <p:spPr bwMode="gray">
            <a:xfrm>
              <a:off x="1422" y="1296"/>
              <a:ext cx="3040" cy="334"/>
            </a:xfrm>
            <a:prstGeom prst="roundRect">
              <a:avLst>
                <a:gd name="adj" fmla="val 50000"/>
              </a:avLst>
            </a:prstGeom>
            <a:noFill/>
            <a:ln w="28575" algn="ctr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7" name="Text Box 5"/>
            <p:cNvSpPr txBox="1">
              <a:spLocks noChangeArrowheads="1"/>
            </p:cNvSpPr>
            <p:nvPr/>
          </p:nvSpPr>
          <p:spPr bwMode="gray">
            <a:xfrm>
              <a:off x="1525" y="1342"/>
              <a:ext cx="2633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rPr>
                <a:t>Click to add Title</a:t>
              </a:r>
            </a:p>
          </p:txBody>
        </p:sp>
        <p:grpSp>
          <p:nvGrpSpPr>
            <p:cNvPr id="138" name="Group 6"/>
            <p:cNvGrpSpPr>
              <a:grpSpLocks/>
            </p:cNvGrpSpPr>
            <p:nvPr/>
          </p:nvGrpSpPr>
          <p:grpSpPr bwMode="auto">
            <a:xfrm>
              <a:off x="1269" y="1324"/>
              <a:ext cx="266" cy="298"/>
              <a:chOff x="1415" y="1276"/>
              <a:chExt cx="266" cy="298"/>
            </a:xfrm>
          </p:grpSpPr>
          <p:grpSp>
            <p:nvGrpSpPr>
              <p:cNvPr id="139" name="Group 7"/>
              <p:cNvGrpSpPr>
                <a:grpSpLocks/>
              </p:cNvGrpSpPr>
              <p:nvPr/>
            </p:nvGrpSpPr>
            <p:grpSpPr bwMode="auto">
              <a:xfrm>
                <a:off x="1415" y="1276"/>
                <a:ext cx="266" cy="298"/>
                <a:chOff x="1415" y="1276"/>
                <a:chExt cx="266" cy="298"/>
              </a:xfrm>
            </p:grpSpPr>
            <p:pic>
              <p:nvPicPr>
                <p:cNvPr id="141" name="Picture 8" descr="Picture2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42" name="Oval 9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9900"/>
                    </a:gs>
                    <a:gs pos="100000">
                      <a:srgbClr val="925800"/>
                    </a:gs>
                  </a:gsLst>
                  <a:path path="rect">
                    <a:fillToRect t="100000" r="10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43" name="Oval 10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A26100"/>
                    </a:gs>
                    <a:gs pos="100000">
                      <a:srgbClr val="FF9900">
                        <a:alpha val="85001"/>
                      </a:srgbClr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pic>
              <p:nvPicPr>
                <p:cNvPr id="144" name="Picture 11" descr="Picture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140" name="Text Box 12"/>
              <p:cNvSpPr txBox="1">
                <a:spLocks noChangeArrowheads="1"/>
              </p:cNvSpPr>
              <p:nvPr/>
            </p:nvSpPr>
            <p:spPr bwMode="gray">
              <a:xfrm>
                <a:off x="1441" y="1292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charset="0"/>
                    <a:ea typeface="宋体" pitchFamily="2" charset="-122"/>
                  </a:rPr>
                  <a:t>1</a:t>
                </a:r>
              </a:p>
            </p:txBody>
          </p:sp>
        </p:grpSp>
      </p:grpSp>
      <p:grpSp>
        <p:nvGrpSpPr>
          <p:cNvPr id="145" name="Group 13"/>
          <p:cNvGrpSpPr>
            <a:grpSpLocks/>
          </p:cNvGrpSpPr>
          <p:nvPr/>
        </p:nvGrpSpPr>
        <p:grpSpPr bwMode="auto">
          <a:xfrm>
            <a:off x="2012950" y="2462808"/>
            <a:ext cx="5070475" cy="549275"/>
            <a:chOff x="1268" y="1776"/>
            <a:chExt cx="3194" cy="346"/>
          </a:xfrm>
        </p:grpSpPr>
        <p:sp>
          <p:nvSpPr>
            <p:cNvPr id="146" name="AutoShape 14"/>
            <p:cNvSpPr>
              <a:spLocks noChangeArrowheads="1"/>
            </p:cNvSpPr>
            <p:nvPr/>
          </p:nvSpPr>
          <p:spPr bwMode="gray">
            <a:xfrm>
              <a:off x="1422" y="1776"/>
              <a:ext cx="3040" cy="334"/>
            </a:xfrm>
            <a:prstGeom prst="roundRect">
              <a:avLst>
                <a:gd name="adj" fmla="val 50000"/>
              </a:avLst>
            </a:prstGeom>
            <a:noFill/>
            <a:ln w="28575" algn="ctr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7" name="Text Box 15"/>
            <p:cNvSpPr txBox="1">
              <a:spLocks noChangeArrowheads="1"/>
            </p:cNvSpPr>
            <p:nvPr/>
          </p:nvSpPr>
          <p:spPr bwMode="gray">
            <a:xfrm>
              <a:off x="1525" y="1824"/>
              <a:ext cx="2633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rPr>
                <a:t>Click to add Title</a:t>
              </a:r>
            </a:p>
          </p:txBody>
        </p:sp>
        <p:grpSp>
          <p:nvGrpSpPr>
            <p:cNvPr id="148" name="Group 16"/>
            <p:cNvGrpSpPr>
              <a:grpSpLocks/>
            </p:cNvGrpSpPr>
            <p:nvPr/>
          </p:nvGrpSpPr>
          <p:grpSpPr bwMode="auto">
            <a:xfrm>
              <a:off x="1268" y="1824"/>
              <a:ext cx="266" cy="298"/>
              <a:chOff x="1414" y="1776"/>
              <a:chExt cx="266" cy="298"/>
            </a:xfrm>
          </p:grpSpPr>
          <p:grpSp>
            <p:nvGrpSpPr>
              <p:cNvPr id="149" name="Group 17"/>
              <p:cNvGrpSpPr>
                <a:grpSpLocks/>
              </p:cNvGrpSpPr>
              <p:nvPr/>
            </p:nvGrpSpPr>
            <p:grpSpPr bwMode="auto">
              <a:xfrm>
                <a:off x="1414" y="1776"/>
                <a:ext cx="266" cy="298"/>
                <a:chOff x="1415" y="1276"/>
                <a:chExt cx="266" cy="298"/>
              </a:xfrm>
            </p:grpSpPr>
            <p:pic>
              <p:nvPicPr>
                <p:cNvPr id="151" name="Picture 18" descr="Picture2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52" name="Oval 19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CF71A"/>
                    </a:gs>
                    <a:gs pos="100000">
                      <a:srgbClr val="908D0F"/>
                    </a:gs>
                  </a:gsLst>
                  <a:path path="rect">
                    <a:fillToRect t="100000" r="10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53" name="Oval 20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A09D11"/>
                    </a:gs>
                    <a:gs pos="100000">
                      <a:srgbClr val="FCF71A">
                        <a:alpha val="85001"/>
                      </a:srgbClr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pic>
              <p:nvPicPr>
                <p:cNvPr id="154" name="Picture 21" descr="Picture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150" name="Text Box 22"/>
              <p:cNvSpPr txBox="1">
                <a:spLocks noChangeArrowheads="1"/>
              </p:cNvSpPr>
              <p:nvPr/>
            </p:nvSpPr>
            <p:spPr bwMode="gray">
              <a:xfrm>
                <a:off x="1440" y="1792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charset="0"/>
                    <a:ea typeface="宋体" pitchFamily="2" charset="-122"/>
                  </a:rPr>
                  <a:t>2</a:t>
                </a:r>
              </a:p>
            </p:txBody>
          </p:sp>
        </p:grpSp>
      </p:grpSp>
      <p:grpSp>
        <p:nvGrpSpPr>
          <p:cNvPr id="155" name="Group 23"/>
          <p:cNvGrpSpPr>
            <a:grpSpLocks/>
          </p:cNvGrpSpPr>
          <p:nvPr/>
        </p:nvGrpSpPr>
        <p:grpSpPr bwMode="auto">
          <a:xfrm>
            <a:off x="2016125" y="3210521"/>
            <a:ext cx="5067300" cy="547687"/>
            <a:chOff x="1270" y="2247"/>
            <a:chExt cx="3192" cy="345"/>
          </a:xfrm>
        </p:grpSpPr>
        <p:sp>
          <p:nvSpPr>
            <p:cNvPr id="156" name="AutoShape 24"/>
            <p:cNvSpPr>
              <a:spLocks noChangeArrowheads="1"/>
            </p:cNvSpPr>
            <p:nvPr/>
          </p:nvSpPr>
          <p:spPr bwMode="gray">
            <a:xfrm>
              <a:off x="1422" y="2247"/>
              <a:ext cx="3040" cy="334"/>
            </a:xfrm>
            <a:prstGeom prst="roundRect">
              <a:avLst>
                <a:gd name="adj" fmla="val 50000"/>
              </a:avLst>
            </a:prstGeom>
            <a:noFill/>
            <a:ln w="28575" algn="ctr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7" name="Text Box 25"/>
            <p:cNvSpPr txBox="1">
              <a:spLocks noChangeArrowheads="1"/>
            </p:cNvSpPr>
            <p:nvPr/>
          </p:nvSpPr>
          <p:spPr bwMode="gray">
            <a:xfrm>
              <a:off x="1525" y="2295"/>
              <a:ext cx="2633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rPr>
                <a:t>Click to add Title</a:t>
              </a:r>
            </a:p>
          </p:txBody>
        </p:sp>
        <p:grpSp>
          <p:nvGrpSpPr>
            <p:cNvPr id="158" name="Group 26"/>
            <p:cNvGrpSpPr>
              <a:grpSpLocks/>
            </p:cNvGrpSpPr>
            <p:nvPr/>
          </p:nvGrpSpPr>
          <p:grpSpPr bwMode="auto">
            <a:xfrm>
              <a:off x="1270" y="2294"/>
              <a:ext cx="266" cy="298"/>
              <a:chOff x="1416" y="2246"/>
              <a:chExt cx="266" cy="298"/>
            </a:xfrm>
          </p:grpSpPr>
          <p:sp>
            <p:nvSpPr>
              <p:cNvPr id="159" name="Text Box 27"/>
              <p:cNvSpPr txBox="1">
                <a:spLocks noChangeArrowheads="1"/>
              </p:cNvSpPr>
              <p:nvPr/>
            </p:nvSpPr>
            <p:spPr bwMode="gray">
              <a:xfrm>
                <a:off x="1435" y="2267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charset="0"/>
                    <a:ea typeface="宋体" pitchFamily="2" charset="-122"/>
                  </a:rPr>
                  <a:t>3</a:t>
                </a:r>
              </a:p>
            </p:txBody>
          </p:sp>
          <p:grpSp>
            <p:nvGrpSpPr>
              <p:cNvPr id="160" name="Group 28"/>
              <p:cNvGrpSpPr>
                <a:grpSpLocks/>
              </p:cNvGrpSpPr>
              <p:nvPr/>
            </p:nvGrpSpPr>
            <p:grpSpPr bwMode="auto">
              <a:xfrm>
                <a:off x="1416" y="2246"/>
                <a:ext cx="266" cy="298"/>
                <a:chOff x="1415" y="1276"/>
                <a:chExt cx="266" cy="298"/>
              </a:xfrm>
            </p:grpSpPr>
            <p:pic>
              <p:nvPicPr>
                <p:cNvPr id="162" name="Picture 29" descr="Picture2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63" name="Oval 30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10E470"/>
                    </a:gs>
                    <a:gs pos="100000">
                      <a:srgbClr val="098340"/>
                    </a:gs>
                  </a:gsLst>
                  <a:path path="rect">
                    <a:fillToRect t="100000" r="10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64" name="Oval 31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0A9147"/>
                    </a:gs>
                    <a:gs pos="100000">
                      <a:srgbClr val="10E470">
                        <a:alpha val="85001"/>
                      </a:srgbClr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pic>
              <p:nvPicPr>
                <p:cNvPr id="165" name="Picture 32" descr="Picture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161" name="Text Box 33"/>
              <p:cNvSpPr txBox="1">
                <a:spLocks noChangeArrowheads="1"/>
              </p:cNvSpPr>
              <p:nvPr/>
            </p:nvSpPr>
            <p:spPr bwMode="gray">
              <a:xfrm>
                <a:off x="1442" y="2262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charset="0"/>
                    <a:ea typeface="宋体" pitchFamily="2" charset="-122"/>
                  </a:rPr>
                  <a:t>3</a:t>
                </a:r>
              </a:p>
            </p:txBody>
          </p:sp>
        </p:grpSp>
      </p:grpSp>
      <p:grpSp>
        <p:nvGrpSpPr>
          <p:cNvPr id="166" name="Group 34"/>
          <p:cNvGrpSpPr>
            <a:grpSpLocks/>
          </p:cNvGrpSpPr>
          <p:nvPr/>
        </p:nvGrpSpPr>
        <p:grpSpPr bwMode="auto">
          <a:xfrm>
            <a:off x="2012950" y="3972521"/>
            <a:ext cx="5070475" cy="547687"/>
            <a:chOff x="1268" y="2727"/>
            <a:chExt cx="3194" cy="345"/>
          </a:xfrm>
        </p:grpSpPr>
        <p:sp>
          <p:nvSpPr>
            <p:cNvPr id="167" name="AutoShape 35"/>
            <p:cNvSpPr>
              <a:spLocks noChangeArrowheads="1"/>
            </p:cNvSpPr>
            <p:nvPr/>
          </p:nvSpPr>
          <p:spPr bwMode="gray">
            <a:xfrm>
              <a:off x="1422" y="2727"/>
              <a:ext cx="3040" cy="334"/>
            </a:xfrm>
            <a:prstGeom prst="roundRect">
              <a:avLst>
                <a:gd name="adj" fmla="val 50000"/>
              </a:avLst>
            </a:prstGeom>
            <a:noFill/>
            <a:ln w="28575" algn="ctr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8" name="Text Box 36"/>
            <p:cNvSpPr txBox="1">
              <a:spLocks noChangeArrowheads="1"/>
            </p:cNvSpPr>
            <p:nvPr/>
          </p:nvSpPr>
          <p:spPr bwMode="gray">
            <a:xfrm>
              <a:off x="1525" y="2775"/>
              <a:ext cx="2633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rPr>
                <a:t>Click to add Title</a:t>
              </a:r>
            </a:p>
          </p:txBody>
        </p:sp>
        <p:grpSp>
          <p:nvGrpSpPr>
            <p:cNvPr id="169" name="Group 37"/>
            <p:cNvGrpSpPr>
              <a:grpSpLocks/>
            </p:cNvGrpSpPr>
            <p:nvPr/>
          </p:nvGrpSpPr>
          <p:grpSpPr bwMode="auto">
            <a:xfrm>
              <a:off x="1268" y="2774"/>
              <a:ext cx="266" cy="298"/>
              <a:chOff x="1414" y="2726"/>
              <a:chExt cx="266" cy="298"/>
            </a:xfrm>
          </p:grpSpPr>
          <p:sp>
            <p:nvSpPr>
              <p:cNvPr id="170" name="Text Box 38"/>
              <p:cNvSpPr txBox="1">
                <a:spLocks noChangeArrowheads="1"/>
              </p:cNvSpPr>
              <p:nvPr/>
            </p:nvSpPr>
            <p:spPr bwMode="gray">
              <a:xfrm>
                <a:off x="1435" y="2748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charset="0"/>
                    <a:ea typeface="宋体" pitchFamily="2" charset="-122"/>
                  </a:rPr>
                  <a:t>4</a:t>
                </a:r>
              </a:p>
            </p:txBody>
          </p:sp>
          <p:grpSp>
            <p:nvGrpSpPr>
              <p:cNvPr id="171" name="Group 39"/>
              <p:cNvGrpSpPr>
                <a:grpSpLocks/>
              </p:cNvGrpSpPr>
              <p:nvPr/>
            </p:nvGrpSpPr>
            <p:grpSpPr bwMode="auto">
              <a:xfrm>
                <a:off x="1414" y="2726"/>
                <a:ext cx="266" cy="298"/>
                <a:chOff x="1415" y="1276"/>
                <a:chExt cx="266" cy="298"/>
              </a:xfrm>
            </p:grpSpPr>
            <p:pic>
              <p:nvPicPr>
                <p:cNvPr id="173" name="Picture 40" descr="Picture2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74" name="Oval 41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A55F9"/>
                    </a:gs>
                    <a:gs pos="100000">
                      <a:srgbClr val="74318F"/>
                    </a:gs>
                  </a:gsLst>
                  <a:path path="rect">
                    <a:fillToRect t="100000" r="10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75" name="Oval 42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80369E"/>
                    </a:gs>
                    <a:gs pos="100000">
                      <a:srgbClr val="CA55F9">
                        <a:alpha val="85001"/>
                      </a:srgbClr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pic>
              <p:nvPicPr>
                <p:cNvPr id="176" name="Picture 43" descr="Picture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172" name="Text Box 44"/>
              <p:cNvSpPr txBox="1">
                <a:spLocks noChangeArrowheads="1"/>
              </p:cNvSpPr>
              <p:nvPr/>
            </p:nvSpPr>
            <p:spPr bwMode="gray">
              <a:xfrm>
                <a:off x="1440" y="2742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charset="0"/>
                    <a:ea typeface="宋体" pitchFamily="2" charset="-122"/>
                  </a:rPr>
                  <a:t>4</a:t>
                </a:r>
              </a:p>
            </p:txBody>
          </p:sp>
        </p:grpSp>
      </p:grpSp>
      <p:grpSp>
        <p:nvGrpSpPr>
          <p:cNvPr id="177" name="Group 45"/>
          <p:cNvGrpSpPr>
            <a:grpSpLocks/>
          </p:cNvGrpSpPr>
          <p:nvPr/>
        </p:nvGrpSpPr>
        <p:grpSpPr bwMode="auto">
          <a:xfrm>
            <a:off x="2012950" y="4734521"/>
            <a:ext cx="5064125" cy="547687"/>
            <a:chOff x="1268" y="3207"/>
            <a:chExt cx="3190" cy="345"/>
          </a:xfrm>
        </p:grpSpPr>
        <p:sp>
          <p:nvSpPr>
            <p:cNvPr id="178" name="AutoShape 46"/>
            <p:cNvSpPr>
              <a:spLocks noChangeArrowheads="1"/>
            </p:cNvSpPr>
            <p:nvPr/>
          </p:nvSpPr>
          <p:spPr bwMode="gray">
            <a:xfrm>
              <a:off x="1418" y="3207"/>
              <a:ext cx="3040" cy="334"/>
            </a:xfrm>
            <a:prstGeom prst="roundRect">
              <a:avLst>
                <a:gd name="adj" fmla="val 50000"/>
              </a:avLst>
            </a:prstGeom>
            <a:noFill/>
            <a:ln w="28575" algn="ctr">
              <a:solidFill>
                <a:srgbClr val="B2B2B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9" name="Text Box 47"/>
            <p:cNvSpPr txBox="1">
              <a:spLocks noChangeArrowheads="1"/>
            </p:cNvSpPr>
            <p:nvPr/>
          </p:nvSpPr>
          <p:spPr bwMode="gray">
            <a:xfrm>
              <a:off x="1521" y="3255"/>
              <a:ext cx="2633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rPr>
                <a:t>Click to add Title</a:t>
              </a:r>
            </a:p>
          </p:txBody>
        </p:sp>
        <p:grpSp>
          <p:nvGrpSpPr>
            <p:cNvPr id="180" name="Group 48"/>
            <p:cNvGrpSpPr>
              <a:grpSpLocks/>
            </p:cNvGrpSpPr>
            <p:nvPr/>
          </p:nvGrpSpPr>
          <p:grpSpPr bwMode="auto">
            <a:xfrm>
              <a:off x="1268" y="3254"/>
              <a:ext cx="266" cy="298"/>
              <a:chOff x="1414" y="3206"/>
              <a:chExt cx="266" cy="298"/>
            </a:xfrm>
          </p:grpSpPr>
          <p:grpSp>
            <p:nvGrpSpPr>
              <p:cNvPr id="181" name="Group 49"/>
              <p:cNvGrpSpPr>
                <a:grpSpLocks/>
              </p:cNvGrpSpPr>
              <p:nvPr/>
            </p:nvGrpSpPr>
            <p:grpSpPr bwMode="auto">
              <a:xfrm>
                <a:off x="1414" y="3206"/>
                <a:ext cx="266" cy="298"/>
                <a:chOff x="1415" y="1276"/>
                <a:chExt cx="266" cy="298"/>
              </a:xfrm>
            </p:grpSpPr>
            <p:pic>
              <p:nvPicPr>
                <p:cNvPr id="183" name="Picture 50" descr="Picture2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4" y="1521"/>
                  <a:ext cx="230" cy="5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84" name="Oval 51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4D98E3"/>
                    </a:gs>
                    <a:gs pos="100000">
                      <a:srgbClr val="2C5782"/>
                    </a:gs>
                  </a:gsLst>
                  <a:path path="rect">
                    <a:fillToRect t="100000" r="10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85" name="Oval 52"/>
                <p:cNvSpPr>
                  <a:spLocks noChangeArrowheads="1"/>
                </p:cNvSpPr>
                <p:nvPr/>
              </p:nvSpPr>
              <p:spPr bwMode="gray">
                <a:xfrm flipH="1">
                  <a:off x="1422" y="1282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316190"/>
                    </a:gs>
                    <a:gs pos="100000">
                      <a:srgbClr val="4D98E3">
                        <a:alpha val="85001"/>
                      </a:srgbClr>
                    </a:gs>
                  </a:gsLst>
                  <a:lin ang="189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zh-CN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pic>
              <p:nvPicPr>
                <p:cNvPr id="186" name="Picture 53" descr="Picture1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96" y="1278"/>
                  <a:ext cx="174" cy="17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182" name="Text Box 54"/>
              <p:cNvSpPr txBox="1">
                <a:spLocks noChangeArrowheads="1"/>
              </p:cNvSpPr>
              <p:nvPr/>
            </p:nvSpPr>
            <p:spPr bwMode="gray">
              <a:xfrm>
                <a:off x="1440" y="3222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pitchFamily="2" charset="-122"/>
                  </a:defRPr>
                </a:lvl9pPr>
              </a:lstStyle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charset="0"/>
                    <a:ea typeface="宋体" pitchFamily="2" charset="-122"/>
                  </a:rPr>
                  <a:t>5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307572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AutoShape 3"/>
          <p:cNvSpPr>
            <a:spLocks noChangeArrowheads="1"/>
          </p:cNvSpPr>
          <p:nvPr/>
        </p:nvSpPr>
        <p:spPr bwMode="gray">
          <a:xfrm>
            <a:off x="762000" y="2350666"/>
            <a:ext cx="2297113" cy="3155950"/>
          </a:xfrm>
          <a:prstGeom prst="roundRect">
            <a:avLst>
              <a:gd name="adj" fmla="val 4690"/>
            </a:avLst>
          </a:prstGeom>
          <a:solidFill>
            <a:srgbClr val="A9DC86"/>
          </a:solidFill>
          <a:ln w="9525">
            <a:round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A9DC86"/>
            </a:extrusionClr>
          </a:sp3d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AutoShape 4"/>
          <p:cNvSpPr>
            <a:spLocks noChangeArrowheads="1"/>
          </p:cNvSpPr>
          <p:nvPr/>
        </p:nvSpPr>
        <p:spPr bwMode="gray">
          <a:xfrm>
            <a:off x="762000" y="1772816"/>
            <a:ext cx="2438400" cy="43973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66B828"/>
              </a:gs>
              <a:gs pos="100000">
                <a:srgbClr val="2F611D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AutoShape 5"/>
          <p:cNvSpPr>
            <a:spLocks noChangeArrowheads="1"/>
          </p:cNvSpPr>
          <p:nvPr/>
        </p:nvSpPr>
        <p:spPr bwMode="gray">
          <a:xfrm>
            <a:off x="3424238" y="2350666"/>
            <a:ext cx="2295525" cy="3155950"/>
          </a:xfrm>
          <a:prstGeom prst="roundRect">
            <a:avLst>
              <a:gd name="adj" fmla="val 4690"/>
            </a:avLst>
          </a:prstGeom>
          <a:solidFill>
            <a:srgbClr val="F1D08F"/>
          </a:solidFill>
          <a:ln w="9525">
            <a:round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F1D08F"/>
            </a:extrusionClr>
          </a:sp3d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AutoShape 6"/>
          <p:cNvSpPr>
            <a:spLocks noChangeArrowheads="1"/>
          </p:cNvSpPr>
          <p:nvPr/>
        </p:nvSpPr>
        <p:spPr bwMode="gray">
          <a:xfrm>
            <a:off x="6088063" y="2350666"/>
            <a:ext cx="2293937" cy="3155950"/>
          </a:xfrm>
          <a:prstGeom prst="roundRect">
            <a:avLst>
              <a:gd name="adj" fmla="val 4690"/>
            </a:avLst>
          </a:prstGeom>
          <a:solidFill>
            <a:srgbClr val="6FC5E3"/>
          </a:solidFill>
          <a:ln w="9525">
            <a:round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6FC5E3"/>
            </a:extrusionClr>
          </a:sp3d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Text Box 9"/>
          <p:cNvSpPr txBox="1">
            <a:spLocks noChangeArrowheads="1"/>
          </p:cNvSpPr>
          <p:nvPr/>
        </p:nvSpPr>
        <p:spPr bwMode="gray">
          <a:xfrm>
            <a:off x="1001713" y="1798216"/>
            <a:ext cx="17462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Add Your Title</a:t>
            </a: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gray">
          <a:xfrm>
            <a:off x="838200" y="2611016"/>
            <a:ext cx="21336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20" name="Text Box 11"/>
          <p:cNvSpPr txBox="1">
            <a:spLocks noChangeArrowheads="1"/>
          </p:cNvSpPr>
          <p:nvPr/>
        </p:nvSpPr>
        <p:spPr bwMode="gray">
          <a:xfrm>
            <a:off x="3505200" y="2584029"/>
            <a:ext cx="21336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21" name="Text Box 12"/>
          <p:cNvSpPr txBox="1">
            <a:spLocks noChangeArrowheads="1"/>
          </p:cNvSpPr>
          <p:nvPr/>
        </p:nvSpPr>
        <p:spPr bwMode="gray">
          <a:xfrm>
            <a:off x="6172200" y="2552279"/>
            <a:ext cx="2133600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22" name="AutoShape 13"/>
          <p:cNvSpPr>
            <a:spLocks noChangeArrowheads="1"/>
          </p:cNvSpPr>
          <p:nvPr/>
        </p:nvSpPr>
        <p:spPr bwMode="gray">
          <a:xfrm>
            <a:off x="3429000" y="1790279"/>
            <a:ext cx="2438400" cy="439737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D79133"/>
              </a:gs>
              <a:gs pos="100000">
                <a:srgbClr val="634318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" name="Text Box 14"/>
          <p:cNvSpPr txBox="1">
            <a:spLocks noChangeArrowheads="1"/>
          </p:cNvSpPr>
          <p:nvPr/>
        </p:nvSpPr>
        <p:spPr bwMode="gray">
          <a:xfrm>
            <a:off x="3740150" y="1815679"/>
            <a:ext cx="1746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Add Your Title</a:t>
            </a:r>
          </a:p>
        </p:txBody>
      </p:sp>
      <p:sp>
        <p:nvSpPr>
          <p:cNvPr id="24" name="AutoShape 15"/>
          <p:cNvSpPr>
            <a:spLocks noChangeArrowheads="1"/>
          </p:cNvSpPr>
          <p:nvPr/>
        </p:nvSpPr>
        <p:spPr bwMode="gray">
          <a:xfrm>
            <a:off x="6096000" y="1772816"/>
            <a:ext cx="2438400" cy="439738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4B71DD"/>
              </a:gs>
              <a:gs pos="100000">
                <a:srgbClr val="233466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5" name="Text Box 16"/>
          <p:cNvSpPr txBox="1">
            <a:spLocks noChangeArrowheads="1"/>
          </p:cNvSpPr>
          <p:nvPr/>
        </p:nvSpPr>
        <p:spPr bwMode="gray">
          <a:xfrm>
            <a:off x="6407150" y="1798216"/>
            <a:ext cx="17462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Add Your Title</a:t>
            </a:r>
          </a:p>
        </p:txBody>
      </p:sp>
    </p:spTree>
    <p:extLst>
      <p:ext uri="{BB962C8B-B14F-4D97-AF65-F5344CB8AC3E}">
        <p14:creationId xmlns:p14="http://schemas.microsoft.com/office/powerpoint/2010/main" val="35737213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 Box 3"/>
          <p:cNvSpPr txBox="1">
            <a:spLocks noChangeArrowheads="1"/>
          </p:cNvSpPr>
          <p:nvPr/>
        </p:nvSpPr>
        <p:spPr bwMode="auto">
          <a:xfrm>
            <a:off x="395536" y="4409728"/>
            <a:ext cx="1404938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en-US" altLang="zh-CN" sz="2400" b="1">
                <a:solidFill>
                  <a:srgbClr val="FFE10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2000</a:t>
            </a:r>
          </a:p>
        </p:txBody>
      </p:sp>
      <p:grpSp>
        <p:nvGrpSpPr>
          <p:cNvPr id="31" name="Group 4"/>
          <p:cNvGrpSpPr>
            <a:grpSpLocks/>
          </p:cNvGrpSpPr>
          <p:nvPr/>
        </p:nvGrpSpPr>
        <p:grpSpPr bwMode="auto">
          <a:xfrm>
            <a:off x="981324" y="5419378"/>
            <a:ext cx="228600" cy="228600"/>
            <a:chOff x="2016" y="1920"/>
            <a:chExt cx="1680" cy="1680"/>
          </a:xfrm>
        </p:grpSpPr>
        <p:sp>
          <p:nvSpPr>
            <p:cNvPr id="32" name="Oval 5"/>
            <p:cNvSpPr>
              <a:spLocks noChangeArrowheads="1"/>
            </p:cNvSpPr>
            <p:nvPr/>
          </p:nvSpPr>
          <p:spPr bwMode="gray">
            <a:xfrm>
              <a:off x="2016" y="1920"/>
              <a:ext cx="1680" cy="1680"/>
            </a:xfrm>
            <a:prstGeom prst="ellipse">
              <a:avLst/>
            </a:prstGeom>
            <a:gradFill rotWithShape="1">
              <a:gsLst>
                <a:gs pos="0">
                  <a:srgbClr val="FFE101"/>
                </a:gs>
                <a:gs pos="100000">
                  <a:srgbClr val="3E37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Freeform 6"/>
            <p:cNvSpPr>
              <a:spLocks/>
            </p:cNvSpPr>
            <p:nvPr/>
          </p:nvSpPr>
          <p:spPr bwMode="gray">
            <a:xfrm>
              <a:off x="2208" y="1948"/>
              <a:ext cx="1296" cy="634"/>
            </a:xfrm>
            <a:custGeom>
              <a:avLst/>
              <a:gdLst>
                <a:gd name="T0" fmla="*/ 1034 w 1321"/>
                <a:gd name="T1" fmla="*/ 100 h 712"/>
                <a:gd name="T2" fmla="*/ 1047 w 1321"/>
                <a:gd name="T3" fmla="*/ 110 h 712"/>
                <a:gd name="T4" fmla="*/ 1050 w 1321"/>
                <a:gd name="T5" fmla="*/ 119 h 712"/>
                <a:gd name="T6" fmla="*/ 1045 w 1321"/>
                <a:gd name="T7" fmla="*/ 128 h 712"/>
                <a:gd name="T8" fmla="*/ 1032 w 1321"/>
                <a:gd name="T9" fmla="*/ 135 h 712"/>
                <a:gd name="T10" fmla="*/ 1011 w 1321"/>
                <a:gd name="T11" fmla="*/ 144 h 712"/>
                <a:gd name="T12" fmla="*/ 985 w 1321"/>
                <a:gd name="T13" fmla="*/ 150 h 712"/>
                <a:gd name="T14" fmla="*/ 951 w 1321"/>
                <a:gd name="T15" fmla="*/ 156 h 712"/>
                <a:gd name="T16" fmla="*/ 912 w 1321"/>
                <a:gd name="T17" fmla="*/ 162 h 712"/>
                <a:gd name="T18" fmla="*/ 868 w 1321"/>
                <a:gd name="T19" fmla="*/ 166 h 712"/>
                <a:gd name="T20" fmla="*/ 820 w 1321"/>
                <a:gd name="T21" fmla="*/ 170 h 712"/>
                <a:gd name="T22" fmla="*/ 769 w 1321"/>
                <a:gd name="T23" fmla="*/ 171 h 712"/>
                <a:gd name="T24" fmla="*/ 712 w 1321"/>
                <a:gd name="T25" fmla="*/ 175 h 712"/>
                <a:gd name="T26" fmla="*/ 655 w 1321"/>
                <a:gd name="T27" fmla="*/ 176 h 712"/>
                <a:gd name="T28" fmla="*/ 633 w 1321"/>
                <a:gd name="T29" fmla="*/ 177 h 712"/>
                <a:gd name="T30" fmla="*/ 379 w 1321"/>
                <a:gd name="T31" fmla="*/ 177 h 712"/>
                <a:gd name="T32" fmla="*/ 375 w 1321"/>
                <a:gd name="T33" fmla="*/ 177 h 712"/>
                <a:gd name="T34" fmla="*/ 325 w 1321"/>
                <a:gd name="T35" fmla="*/ 176 h 712"/>
                <a:gd name="T36" fmla="*/ 277 w 1321"/>
                <a:gd name="T37" fmla="*/ 175 h 712"/>
                <a:gd name="T38" fmla="*/ 231 w 1321"/>
                <a:gd name="T39" fmla="*/ 173 h 712"/>
                <a:gd name="T40" fmla="*/ 187 w 1321"/>
                <a:gd name="T41" fmla="*/ 170 h 712"/>
                <a:gd name="T42" fmla="*/ 149 w 1321"/>
                <a:gd name="T43" fmla="*/ 168 h 712"/>
                <a:gd name="T44" fmla="*/ 114 w 1321"/>
                <a:gd name="T45" fmla="*/ 164 h 712"/>
                <a:gd name="T46" fmla="*/ 78 w 1321"/>
                <a:gd name="T47" fmla="*/ 161 h 712"/>
                <a:gd name="T48" fmla="*/ 55 w 1321"/>
                <a:gd name="T49" fmla="*/ 157 h 712"/>
                <a:gd name="T50" fmla="*/ 27 w 1321"/>
                <a:gd name="T51" fmla="*/ 151 h 712"/>
                <a:gd name="T52" fmla="*/ 18 w 1321"/>
                <a:gd name="T53" fmla="*/ 145 h 712"/>
                <a:gd name="T54" fmla="*/ 6 w 1321"/>
                <a:gd name="T55" fmla="*/ 138 h 712"/>
                <a:gd name="T56" fmla="*/ 0 w 1321"/>
                <a:gd name="T57" fmla="*/ 130 h 712"/>
                <a:gd name="T58" fmla="*/ 0 w 1321"/>
                <a:gd name="T59" fmla="*/ 129 h 712"/>
                <a:gd name="T60" fmla="*/ 4 w 1321"/>
                <a:gd name="T61" fmla="*/ 119 h 712"/>
                <a:gd name="T62" fmla="*/ 16 w 1321"/>
                <a:gd name="T63" fmla="*/ 111 h 712"/>
                <a:gd name="T64" fmla="*/ 39 w 1321"/>
                <a:gd name="T65" fmla="*/ 92 h 712"/>
                <a:gd name="T66" fmla="*/ 74 w 1321"/>
                <a:gd name="T67" fmla="*/ 74 h 712"/>
                <a:gd name="T68" fmla="*/ 118 w 1321"/>
                <a:gd name="T69" fmla="*/ 59 h 712"/>
                <a:gd name="T70" fmla="*/ 163 w 1321"/>
                <a:gd name="T71" fmla="*/ 43 h 712"/>
                <a:gd name="T72" fmla="*/ 215 w 1321"/>
                <a:gd name="T73" fmla="*/ 30 h 712"/>
                <a:gd name="T74" fmla="*/ 272 w 1321"/>
                <a:gd name="T75" fmla="*/ 20 h 712"/>
                <a:gd name="T76" fmla="*/ 330 w 1321"/>
                <a:gd name="T77" fmla="*/ 11 h 712"/>
                <a:gd name="T78" fmla="*/ 395 w 1321"/>
                <a:gd name="T79" fmla="*/ 5 h 712"/>
                <a:gd name="T80" fmla="*/ 462 w 1321"/>
                <a:gd name="T81" fmla="*/ 4 h 712"/>
                <a:gd name="T82" fmla="*/ 531 w 1321"/>
                <a:gd name="T83" fmla="*/ 0 h 712"/>
                <a:gd name="T84" fmla="*/ 531 w 1321"/>
                <a:gd name="T85" fmla="*/ 0 h 712"/>
                <a:gd name="T86" fmla="*/ 603 w 1321"/>
                <a:gd name="T87" fmla="*/ 4 h 712"/>
                <a:gd name="T88" fmla="*/ 674 w 1321"/>
                <a:gd name="T89" fmla="*/ 5 h 712"/>
                <a:gd name="T90" fmla="*/ 741 w 1321"/>
                <a:gd name="T91" fmla="*/ 12 h 712"/>
                <a:gd name="T92" fmla="*/ 804 w 1321"/>
                <a:gd name="T93" fmla="*/ 22 h 712"/>
                <a:gd name="T94" fmla="*/ 860 w 1321"/>
                <a:gd name="T95" fmla="*/ 34 h 712"/>
                <a:gd name="T96" fmla="*/ 913 w 1321"/>
                <a:gd name="T97" fmla="*/ 48 h 712"/>
                <a:gd name="T98" fmla="*/ 960 w 1321"/>
                <a:gd name="T99" fmla="*/ 63 h 712"/>
                <a:gd name="T100" fmla="*/ 1001 w 1321"/>
                <a:gd name="T101" fmla="*/ 81 h 712"/>
                <a:gd name="T102" fmla="*/ 1034 w 1321"/>
                <a:gd name="T103" fmla="*/ 100 h 712"/>
                <a:gd name="T104" fmla="*/ 1034 w 1321"/>
                <a:gd name="T105" fmla="*/ 100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100000">
                  <a:srgbClr val="FFE10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cxnSp>
        <p:nvCxnSpPr>
          <p:cNvPr id="34" name="AutoShape 7"/>
          <p:cNvCxnSpPr>
            <a:cxnSpLocks noChangeShapeType="1"/>
            <a:endCxn id="32" idx="0"/>
          </p:cNvCxnSpPr>
          <p:nvPr/>
        </p:nvCxnSpPr>
        <p:spPr bwMode="auto">
          <a:xfrm>
            <a:off x="1074986" y="4924078"/>
            <a:ext cx="20638" cy="495300"/>
          </a:xfrm>
          <a:prstGeom prst="straightConnector1">
            <a:avLst/>
          </a:prstGeom>
          <a:noFill/>
          <a:ln w="38100" cap="rnd">
            <a:solidFill>
              <a:srgbClr val="FFE10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" name="AutoShape 8"/>
          <p:cNvSpPr>
            <a:spLocks noChangeArrowheads="1"/>
          </p:cNvSpPr>
          <p:nvPr/>
        </p:nvSpPr>
        <p:spPr bwMode="gray">
          <a:xfrm flipH="1">
            <a:off x="1227386" y="4952653"/>
            <a:ext cx="7199313" cy="1066800"/>
          </a:xfrm>
          <a:prstGeom prst="homePlate">
            <a:avLst>
              <a:gd name="adj" fmla="val 42053"/>
            </a:avLst>
          </a:prstGeom>
          <a:gradFill rotWithShape="1">
            <a:gsLst>
              <a:gs pos="0">
                <a:srgbClr val="DDD923"/>
              </a:gs>
              <a:gs pos="100000">
                <a:srgbClr val="FFFFFF"/>
              </a:gs>
            </a:gsLst>
            <a:lin ang="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DDD923"/>
            </a:extrusionClr>
          </a:sp3d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Text Box 9"/>
          <p:cNvSpPr txBox="1">
            <a:spLocks noChangeArrowheads="1"/>
          </p:cNvSpPr>
          <p:nvPr/>
        </p:nvSpPr>
        <p:spPr bwMode="auto">
          <a:xfrm>
            <a:off x="2141786" y="5084415"/>
            <a:ext cx="3182938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2000.10   Add Your Text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2000.10   Add Your Text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2000.10   Add Your Text</a:t>
            </a:r>
          </a:p>
        </p:txBody>
      </p:sp>
      <p:sp>
        <p:nvSpPr>
          <p:cNvPr id="37" name="Text Box 10"/>
          <p:cNvSpPr txBox="1">
            <a:spLocks noChangeArrowheads="1"/>
          </p:cNvSpPr>
          <p:nvPr/>
        </p:nvSpPr>
        <p:spPr bwMode="auto">
          <a:xfrm>
            <a:off x="1157536" y="3300065"/>
            <a:ext cx="1404938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en-US" altLang="zh-CN" sz="2400" b="1">
                <a:solidFill>
                  <a:srgbClr val="92D36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2001</a:t>
            </a:r>
          </a:p>
        </p:txBody>
      </p:sp>
      <p:grpSp>
        <p:nvGrpSpPr>
          <p:cNvPr id="38" name="Group 11"/>
          <p:cNvGrpSpPr>
            <a:grpSpLocks/>
          </p:cNvGrpSpPr>
          <p:nvPr/>
        </p:nvGrpSpPr>
        <p:grpSpPr bwMode="auto">
          <a:xfrm>
            <a:off x="1743324" y="4200178"/>
            <a:ext cx="228600" cy="228600"/>
            <a:chOff x="2016" y="1920"/>
            <a:chExt cx="1680" cy="1680"/>
          </a:xfrm>
        </p:grpSpPr>
        <p:sp>
          <p:nvSpPr>
            <p:cNvPr id="39" name="Oval 12"/>
            <p:cNvSpPr>
              <a:spLocks noChangeArrowheads="1"/>
            </p:cNvSpPr>
            <p:nvPr/>
          </p:nvSpPr>
          <p:spPr bwMode="gray">
            <a:xfrm>
              <a:off x="2016" y="1920"/>
              <a:ext cx="1680" cy="1680"/>
            </a:xfrm>
            <a:prstGeom prst="ellipse">
              <a:avLst/>
            </a:prstGeom>
            <a:gradFill rotWithShape="1">
              <a:gsLst>
                <a:gs pos="0">
                  <a:srgbClr val="92D365"/>
                </a:gs>
                <a:gs pos="100000">
                  <a:srgbClr val="44622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Freeform 13"/>
            <p:cNvSpPr>
              <a:spLocks/>
            </p:cNvSpPr>
            <p:nvPr/>
          </p:nvSpPr>
          <p:spPr bwMode="gray">
            <a:xfrm>
              <a:off x="2208" y="1948"/>
              <a:ext cx="1296" cy="634"/>
            </a:xfrm>
            <a:custGeom>
              <a:avLst/>
              <a:gdLst>
                <a:gd name="T0" fmla="*/ 1034 w 1321"/>
                <a:gd name="T1" fmla="*/ 100 h 712"/>
                <a:gd name="T2" fmla="*/ 1047 w 1321"/>
                <a:gd name="T3" fmla="*/ 110 h 712"/>
                <a:gd name="T4" fmla="*/ 1050 w 1321"/>
                <a:gd name="T5" fmla="*/ 119 h 712"/>
                <a:gd name="T6" fmla="*/ 1045 w 1321"/>
                <a:gd name="T7" fmla="*/ 128 h 712"/>
                <a:gd name="T8" fmla="*/ 1032 w 1321"/>
                <a:gd name="T9" fmla="*/ 135 h 712"/>
                <a:gd name="T10" fmla="*/ 1011 w 1321"/>
                <a:gd name="T11" fmla="*/ 144 h 712"/>
                <a:gd name="T12" fmla="*/ 985 w 1321"/>
                <a:gd name="T13" fmla="*/ 150 h 712"/>
                <a:gd name="T14" fmla="*/ 951 w 1321"/>
                <a:gd name="T15" fmla="*/ 156 h 712"/>
                <a:gd name="T16" fmla="*/ 912 w 1321"/>
                <a:gd name="T17" fmla="*/ 162 h 712"/>
                <a:gd name="T18" fmla="*/ 868 w 1321"/>
                <a:gd name="T19" fmla="*/ 166 h 712"/>
                <a:gd name="T20" fmla="*/ 820 w 1321"/>
                <a:gd name="T21" fmla="*/ 170 h 712"/>
                <a:gd name="T22" fmla="*/ 769 w 1321"/>
                <a:gd name="T23" fmla="*/ 171 h 712"/>
                <a:gd name="T24" fmla="*/ 712 w 1321"/>
                <a:gd name="T25" fmla="*/ 175 h 712"/>
                <a:gd name="T26" fmla="*/ 655 w 1321"/>
                <a:gd name="T27" fmla="*/ 176 h 712"/>
                <a:gd name="T28" fmla="*/ 633 w 1321"/>
                <a:gd name="T29" fmla="*/ 177 h 712"/>
                <a:gd name="T30" fmla="*/ 379 w 1321"/>
                <a:gd name="T31" fmla="*/ 177 h 712"/>
                <a:gd name="T32" fmla="*/ 375 w 1321"/>
                <a:gd name="T33" fmla="*/ 177 h 712"/>
                <a:gd name="T34" fmla="*/ 325 w 1321"/>
                <a:gd name="T35" fmla="*/ 176 h 712"/>
                <a:gd name="T36" fmla="*/ 277 w 1321"/>
                <a:gd name="T37" fmla="*/ 175 h 712"/>
                <a:gd name="T38" fmla="*/ 231 w 1321"/>
                <a:gd name="T39" fmla="*/ 173 h 712"/>
                <a:gd name="T40" fmla="*/ 187 w 1321"/>
                <a:gd name="T41" fmla="*/ 170 h 712"/>
                <a:gd name="T42" fmla="*/ 149 w 1321"/>
                <a:gd name="T43" fmla="*/ 168 h 712"/>
                <a:gd name="T44" fmla="*/ 114 w 1321"/>
                <a:gd name="T45" fmla="*/ 164 h 712"/>
                <a:gd name="T46" fmla="*/ 78 w 1321"/>
                <a:gd name="T47" fmla="*/ 161 h 712"/>
                <a:gd name="T48" fmla="*/ 55 w 1321"/>
                <a:gd name="T49" fmla="*/ 157 h 712"/>
                <a:gd name="T50" fmla="*/ 27 w 1321"/>
                <a:gd name="T51" fmla="*/ 151 h 712"/>
                <a:gd name="T52" fmla="*/ 18 w 1321"/>
                <a:gd name="T53" fmla="*/ 145 h 712"/>
                <a:gd name="T54" fmla="*/ 6 w 1321"/>
                <a:gd name="T55" fmla="*/ 138 h 712"/>
                <a:gd name="T56" fmla="*/ 0 w 1321"/>
                <a:gd name="T57" fmla="*/ 130 h 712"/>
                <a:gd name="T58" fmla="*/ 0 w 1321"/>
                <a:gd name="T59" fmla="*/ 129 h 712"/>
                <a:gd name="T60" fmla="*/ 4 w 1321"/>
                <a:gd name="T61" fmla="*/ 119 h 712"/>
                <a:gd name="T62" fmla="*/ 16 w 1321"/>
                <a:gd name="T63" fmla="*/ 111 h 712"/>
                <a:gd name="T64" fmla="*/ 39 w 1321"/>
                <a:gd name="T65" fmla="*/ 92 h 712"/>
                <a:gd name="T66" fmla="*/ 74 w 1321"/>
                <a:gd name="T67" fmla="*/ 74 h 712"/>
                <a:gd name="T68" fmla="*/ 118 w 1321"/>
                <a:gd name="T69" fmla="*/ 59 h 712"/>
                <a:gd name="T70" fmla="*/ 163 w 1321"/>
                <a:gd name="T71" fmla="*/ 43 h 712"/>
                <a:gd name="T72" fmla="*/ 215 w 1321"/>
                <a:gd name="T73" fmla="*/ 30 h 712"/>
                <a:gd name="T74" fmla="*/ 272 w 1321"/>
                <a:gd name="T75" fmla="*/ 20 h 712"/>
                <a:gd name="T76" fmla="*/ 330 w 1321"/>
                <a:gd name="T77" fmla="*/ 11 h 712"/>
                <a:gd name="T78" fmla="*/ 395 w 1321"/>
                <a:gd name="T79" fmla="*/ 5 h 712"/>
                <a:gd name="T80" fmla="*/ 462 w 1321"/>
                <a:gd name="T81" fmla="*/ 4 h 712"/>
                <a:gd name="T82" fmla="*/ 531 w 1321"/>
                <a:gd name="T83" fmla="*/ 0 h 712"/>
                <a:gd name="T84" fmla="*/ 531 w 1321"/>
                <a:gd name="T85" fmla="*/ 0 h 712"/>
                <a:gd name="T86" fmla="*/ 603 w 1321"/>
                <a:gd name="T87" fmla="*/ 4 h 712"/>
                <a:gd name="T88" fmla="*/ 674 w 1321"/>
                <a:gd name="T89" fmla="*/ 5 h 712"/>
                <a:gd name="T90" fmla="*/ 741 w 1321"/>
                <a:gd name="T91" fmla="*/ 12 h 712"/>
                <a:gd name="T92" fmla="*/ 804 w 1321"/>
                <a:gd name="T93" fmla="*/ 22 h 712"/>
                <a:gd name="T94" fmla="*/ 860 w 1321"/>
                <a:gd name="T95" fmla="*/ 34 h 712"/>
                <a:gd name="T96" fmla="*/ 913 w 1321"/>
                <a:gd name="T97" fmla="*/ 48 h 712"/>
                <a:gd name="T98" fmla="*/ 960 w 1321"/>
                <a:gd name="T99" fmla="*/ 63 h 712"/>
                <a:gd name="T100" fmla="*/ 1001 w 1321"/>
                <a:gd name="T101" fmla="*/ 81 h 712"/>
                <a:gd name="T102" fmla="*/ 1034 w 1321"/>
                <a:gd name="T103" fmla="*/ 100 h 712"/>
                <a:gd name="T104" fmla="*/ 1034 w 1321"/>
                <a:gd name="T105" fmla="*/ 100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92D36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cxnSp>
        <p:nvCxnSpPr>
          <p:cNvPr id="41" name="AutoShape 14"/>
          <p:cNvCxnSpPr>
            <a:cxnSpLocks noChangeShapeType="1"/>
            <a:stCxn id="37" idx="2"/>
            <a:endCxn id="39" idx="0"/>
          </p:cNvCxnSpPr>
          <p:nvPr/>
        </p:nvCxnSpPr>
        <p:spPr bwMode="auto">
          <a:xfrm flipH="1">
            <a:off x="1857624" y="3642965"/>
            <a:ext cx="3175" cy="557213"/>
          </a:xfrm>
          <a:prstGeom prst="straightConnector1">
            <a:avLst/>
          </a:prstGeom>
          <a:noFill/>
          <a:ln w="38100" cap="rnd">
            <a:solidFill>
              <a:srgbClr val="92D365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2" name="AutoShape 15"/>
          <p:cNvSpPr>
            <a:spLocks noChangeArrowheads="1"/>
          </p:cNvSpPr>
          <p:nvPr/>
        </p:nvSpPr>
        <p:spPr bwMode="gray">
          <a:xfrm flipH="1">
            <a:off x="1989386" y="3781078"/>
            <a:ext cx="6434138" cy="1066800"/>
          </a:xfrm>
          <a:prstGeom prst="homePlate">
            <a:avLst>
              <a:gd name="adj" fmla="val 44955"/>
            </a:avLst>
          </a:prstGeom>
          <a:gradFill rotWithShape="1">
            <a:gsLst>
              <a:gs pos="0">
                <a:srgbClr val="92D365"/>
              </a:gs>
              <a:gs pos="100000">
                <a:srgbClr val="FFFFFF"/>
              </a:gs>
            </a:gsLst>
            <a:lin ang="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2D365"/>
            </a:extrusionClr>
          </a:sp3d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3" name="Text Box 16"/>
          <p:cNvSpPr txBox="1">
            <a:spLocks noChangeArrowheads="1"/>
          </p:cNvSpPr>
          <p:nvPr/>
        </p:nvSpPr>
        <p:spPr bwMode="auto">
          <a:xfrm>
            <a:off x="2903786" y="3884265"/>
            <a:ext cx="3182938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2000.10   Add Your Text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2000.10   Add Your Text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2000.10   Add Your Text</a:t>
            </a:r>
          </a:p>
        </p:txBody>
      </p:sp>
      <p:sp>
        <p:nvSpPr>
          <p:cNvPr id="44" name="Text Box 17"/>
          <p:cNvSpPr txBox="1">
            <a:spLocks noChangeArrowheads="1"/>
          </p:cNvSpPr>
          <p:nvPr/>
        </p:nvSpPr>
        <p:spPr bwMode="auto">
          <a:xfrm>
            <a:off x="1995736" y="2157065"/>
            <a:ext cx="1404938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en-US" altLang="zh-CN" sz="2400" b="1">
                <a:solidFill>
                  <a:srgbClr val="86CEF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2002</a:t>
            </a:r>
          </a:p>
        </p:txBody>
      </p:sp>
      <p:grpSp>
        <p:nvGrpSpPr>
          <p:cNvPr id="45" name="Group 18"/>
          <p:cNvGrpSpPr>
            <a:grpSpLocks/>
          </p:cNvGrpSpPr>
          <p:nvPr/>
        </p:nvGrpSpPr>
        <p:grpSpPr bwMode="auto">
          <a:xfrm>
            <a:off x="2581524" y="3052415"/>
            <a:ext cx="228600" cy="228600"/>
            <a:chOff x="2016" y="1920"/>
            <a:chExt cx="1680" cy="1680"/>
          </a:xfrm>
        </p:grpSpPr>
        <p:sp>
          <p:nvSpPr>
            <p:cNvPr id="46" name="Oval 19"/>
            <p:cNvSpPr>
              <a:spLocks noChangeArrowheads="1"/>
            </p:cNvSpPr>
            <p:nvPr/>
          </p:nvSpPr>
          <p:spPr bwMode="gray">
            <a:xfrm>
              <a:off x="2016" y="1920"/>
              <a:ext cx="1680" cy="1680"/>
            </a:xfrm>
            <a:prstGeom prst="ellipse">
              <a:avLst/>
            </a:prstGeom>
            <a:gradFill rotWithShape="1">
              <a:gsLst>
                <a:gs pos="0">
                  <a:srgbClr val="86CEF6"/>
                </a:gs>
                <a:gs pos="100000">
                  <a:srgbClr val="3E5F7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Freeform 20"/>
            <p:cNvSpPr>
              <a:spLocks/>
            </p:cNvSpPr>
            <p:nvPr/>
          </p:nvSpPr>
          <p:spPr bwMode="gray">
            <a:xfrm>
              <a:off x="2208" y="1948"/>
              <a:ext cx="1296" cy="634"/>
            </a:xfrm>
            <a:custGeom>
              <a:avLst/>
              <a:gdLst>
                <a:gd name="T0" fmla="*/ 1034 w 1321"/>
                <a:gd name="T1" fmla="*/ 100 h 712"/>
                <a:gd name="T2" fmla="*/ 1047 w 1321"/>
                <a:gd name="T3" fmla="*/ 110 h 712"/>
                <a:gd name="T4" fmla="*/ 1050 w 1321"/>
                <a:gd name="T5" fmla="*/ 119 h 712"/>
                <a:gd name="T6" fmla="*/ 1045 w 1321"/>
                <a:gd name="T7" fmla="*/ 128 h 712"/>
                <a:gd name="T8" fmla="*/ 1032 w 1321"/>
                <a:gd name="T9" fmla="*/ 135 h 712"/>
                <a:gd name="T10" fmla="*/ 1011 w 1321"/>
                <a:gd name="T11" fmla="*/ 144 h 712"/>
                <a:gd name="T12" fmla="*/ 985 w 1321"/>
                <a:gd name="T13" fmla="*/ 150 h 712"/>
                <a:gd name="T14" fmla="*/ 951 w 1321"/>
                <a:gd name="T15" fmla="*/ 156 h 712"/>
                <a:gd name="T16" fmla="*/ 912 w 1321"/>
                <a:gd name="T17" fmla="*/ 162 h 712"/>
                <a:gd name="T18" fmla="*/ 868 w 1321"/>
                <a:gd name="T19" fmla="*/ 166 h 712"/>
                <a:gd name="T20" fmla="*/ 820 w 1321"/>
                <a:gd name="T21" fmla="*/ 170 h 712"/>
                <a:gd name="T22" fmla="*/ 769 w 1321"/>
                <a:gd name="T23" fmla="*/ 171 h 712"/>
                <a:gd name="T24" fmla="*/ 712 w 1321"/>
                <a:gd name="T25" fmla="*/ 175 h 712"/>
                <a:gd name="T26" fmla="*/ 655 w 1321"/>
                <a:gd name="T27" fmla="*/ 176 h 712"/>
                <a:gd name="T28" fmla="*/ 633 w 1321"/>
                <a:gd name="T29" fmla="*/ 177 h 712"/>
                <a:gd name="T30" fmla="*/ 379 w 1321"/>
                <a:gd name="T31" fmla="*/ 177 h 712"/>
                <a:gd name="T32" fmla="*/ 375 w 1321"/>
                <a:gd name="T33" fmla="*/ 177 h 712"/>
                <a:gd name="T34" fmla="*/ 325 w 1321"/>
                <a:gd name="T35" fmla="*/ 176 h 712"/>
                <a:gd name="T36" fmla="*/ 277 w 1321"/>
                <a:gd name="T37" fmla="*/ 175 h 712"/>
                <a:gd name="T38" fmla="*/ 231 w 1321"/>
                <a:gd name="T39" fmla="*/ 173 h 712"/>
                <a:gd name="T40" fmla="*/ 187 w 1321"/>
                <a:gd name="T41" fmla="*/ 170 h 712"/>
                <a:gd name="T42" fmla="*/ 149 w 1321"/>
                <a:gd name="T43" fmla="*/ 168 h 712"/>
                <a:gd name="T44" fmla="*/ 114 w 1321"/>
                <a:gd name="T45" fmla="*/ 164 h 712"/>
                <a:gd name="T46" fmla="*/ 78 w 1321"/>
                <a:gd name="T47" fmla="*/ 161 h 712"/>
                <a:gd name="T48" fmla="*/ 55 w 1321"/>
                <a:gd name="T49" fmla="*/ 157 h 712"/>
                <a:gd name="T50" fmla="*/ 27 w 1321"/>
                <a:gd name="T51" fmla="*/ 151 h 712"/>
                <a:gd name="T52" fmla="*/ 18 w 1321"/>
                <a:gd name="T53" fmla="*/ 145 h 712"/>
                <a:gd name="T54" fmla="*/ 6 w 1321"/>
                <a:gd name="T55" fmla="*/ 138 h 712"/>
                <a:gd name="T56" fmla="*/ 0 w 1321"/>
                <a:gd name="T57" fmla="*/ 130 h 712"/>
                <a:gd name="T58" fmla="*/ 0 w 1321"/>
                <a:gd name="T59" fmla="*/ 129 h 712"/>
                <a:gd name="T60" fmla="*/ 4 w 1321"/>
                <a:gd name="T61" fmla="*/ 119 h 712"/>
                <a:gd name="T62" fmla="*/ 16 w 1321"/>
                <a:gd name="T63" fmla="*/ 111 h 712"/>
                <a:gd name="T64" fmla="*/ 39 w 1321"/>
                <a:gd name="T65" fmla="*/ 92 h 712"/>
                <a:gd name="T66" fmla="*/ 74 w 1321"/>
                <a:gd name="T67" fmla="*/ 74 h 712"/>
                <a:gd name="T68" fmla="*/ 118 w 1321"/>
                <a:gd name="T69" fmla="*/ 59 h 712"/>
                <a:gd name="T70" fmla="*/ 163 w 1321"/>
                <a:gd name="T71" fmla="*/ 43 h 712"/>
                <a:gd name="T72" fmla="*/ 215 w 1321"/>
                <a:gd name="T73" fmla="*/ 30 h 712"/>
                <a:gd name="T74" fmla="*/ 272 w 1321"/>
                <a:gd name="T75" fmla="*/ 20 h 712"/>
                <a:gd name="T76" fmla="*/ 330 w 1321"/>
                <a:gd name="T77" fmla="*/ 11 h 712"/>
                <a:gd name="T78" fmla="*/ 395 w 1321"/>
                <a:gd name="T79" fmla="*/ 5 h 712"/>
                <a:gd name="T80" fmla="*/ 462 w 1321"/>
                <a:gd name="T81" fmla="*/ 4 h 712"/>
                <a:gd name="T82" fmla="*/ 531 w 1321"/>
                <a:gd name="T83" fmla="*/ 0 h 712"/>
                <a:gd name="T84" fmla="*/ 531 w 1321"/>
                <a:gd name="T85" fmla="*/ 0 h 712"/>
                <a:gd name="T86" fmla="*/ 603 w 1321"/>
                <a:gd name="T87" fmla="*/ 4 h 712"/>
                <a:gd name="T88" fmla="*/ 674 w 1321"/>
                <a:gd name="T89" fmla="*/ 5 h 712"/>
                <a:gd name="T90" fmla="*/ 741 w 1321"/>
                <a:gd name="T91" fmla="*/ 12 h 712"/>
                <a:gd name="T92" fmla="*/ 804 w 1321"/>
                <a:gd name="T93" fmla="*/ 22 h 712"/>
                <a:gd name="T94" fmla="*/ 860 w 1321"/>
                <a:gd name="T95" fmla="*/ 34 h 712"/>
                <a:gd name="T96" fmla="*/ 913 w 1321"/>
                <a:gd name="T97" fmla="*/ 48 h 712"/>
                <a:gd name="T98" fmla="*/ 960 w 1321"/>
                <a:gd name="T99" fmla="*/ 63 h 712"/>
                <a:gd name="T100" fmla="*/ 1001 w 1321"/>
                <a:gd name="T101" fmla="*/ 81 h 712"/>
                <a:gd name="T102" fmla="*/ 1034 w 1321"/>
                <a:gd name="T103" fmla="*/ 100 h 712"/>
                <a:gd name="T104" fmla="*/ 1034 w 1321"/>
                <a:gd name="T105" fmla="*/ 100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BFDFF"/>
                </a:gs>
                <a:gs pos="100000">
                  <a:srgbClr val="86CEF6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cxnSp>
        <p:nvCxnSpPr>
          <p:cNvPr id="48" name="AutoShape 21"/>
          <p:cNvCxnSpPr>
            <a:cxnSpLocks noChangeShapeType="1"/>
            <a:stCxn id="44" idx="2"/>
          </p:cNvCxnSpPr>
          <p:nvPr/>
        </p:nvCxnSpPr>
        <p:spPr bwMode="auto">
          <a:xfrm flipH="1">
            <a:off x="2697411" y="2499965"/>
            <a:ext cx="1588" cy="434975"/>
          </a:xfrm>
          <a:prstGeom prst="straightConnector1">
            <a:avLst/>
          </a:prstGeom>
          <a:noFill/>
          <a:ln w="38100" cap="rnd">
            <a:solidFill>
              <a:srgbClr val="86CEF6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9" name="AutoShape 22"/>
          <p:cNvSpPr>
            <a:spLocks noChangeArrowheads="1"/>
          </p:cNvSpPr>
          <p:nvPr/>
        </p:nvSpPr>
        <p:spPr bwMode="gray">
          <a:xfrm flipH="1">
            <a:off x="2827586" y="2614265"/>
            <a:ext cx="5600700" cy="1066800"/>
          </a:xfrm>
          <a:prstGeom prst="homePlate">
            <a:avLst>
              <a:gd name="adj" fmla="val 39083"/>
            </a:avLst>
          </a:prstGeom>
          <a:gradFill rotWithShape="1">
            <a:gsLst>
              <a:gs pos="0">
                <a:srgbClr val="5491D4"/>
              </a:gs>
              <a:gs pos="100000">
                <a:srgbClr val="FFFFFF"/>
              </a:gs>
            </a:gsLst>
            <a:lin ang="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5491D4"/>
            </a:extrusionClr>
          </a:sp3d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0" name="Text Box 23"/>
          <p:cNvSpPr txBox="1">
            <a:spLocks noChangeArrowheads="1"/>
          </p:cNvSpPr>
          <p:nvPr/>
        </p:nvSpPr>
        <p:spPr bwMode="auto">
          <a:xfrm>
            <a:off x="3741986" y="2717453"/>
            <a:ext cx="3182938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2000.10   Add Your Text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2000.10   Add Your Text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2000.10   Add Your Text</a:t>
            </a:r>
          </a:p>
        </p:txBody>
      </p:sp>
      <p:sp>
        <p:nvSpPr>
          <p:cNvPr id="51" name="Text Box 24"/>
          <p:cNvSpPr txBox="1">
            <a:spLocks noChangeArrowheads="1"/>
          </p:cNvSpPr>
          <p:nvPr/>
        </p:nvSpPr>
        <p:spPr bwMode="auto">
          <a:xfrm>
            <a:off x="2872036" y="980728"/>
            <a:ext cx="1404938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en-US" altLang="zh-CN" sz="2400" b="1">
                <a:solidFill>
                  <a:srgbClr val="9B96D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2003</a:t>
            </a:r>
          </a:p>
        </p:txBody>
      </p:sp>
      <p:grpSp>
        <p:nvGrpSpPr>
          <p:cNvPr id="52" name="Group 25"/>
          <p:cNvGrpSpPr>
            <a:grpSpLocks/>
          </p:cNvGrpSpPr>
          <p:nvPr/>
        </p:nvGrpSpPr>
        <p:grpSpPr bwMode="auto">
          <a:xfrm>
            <a:off x="3457824" y="1872903"/>
            <a:ext cx="228600" cy="228600"/>
            <a:chOff x="2016" y="1920"/>
            <a:chExt cx="1680" cy="1680"/>
          </a:xfrm>
        </p:grpSpPr>
        <p:sp>
          <p:nvSpPr>
            <p:cNvPr id="53" name="Oval 26"/>
            <p:cNvSpPr>
              <a:spLocks noChangeArrowheads="1"/>
            </p:cNvSpPr>
            <p:nvPr/>
          </p:nvSpPr>
          <p:spPr bwMode="gray">
            <a:xfrm>
              <a:off x="2016" y="1920"/>
              <a:ext cx="1680" cy="1680"/>
            </a:xfrm>
            <a:prstGeom prst="ellipse">
              <a:avLst/>
            </a:prstGeom>
            <a:gradFill rotWithShape="1">
              <a:gsLst>
                <a:gs pos="0">
                  <a:srgbClr val="B67FF3"/>
                </a:gs>
                <a:gs pos="100000">
                  <a:srgbClr val="543B7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Freeform 27"/>
            <p:cNvSpPr>
              <a:spLocks/>
            </p:cNvSpPr>
            <p:nvPr/>
          </p:nvSpPr>
          <p:spPr bwMode="gray">
            <a:xfrm>
              <a:off x="2208" y="1948"/>
              <a:ext cx="1296" cy="634"/>
            </a:xfrm>
            <a:custGeom>
              <a:avLst/>
              <a:gdLst>
                <a:gd name="T0" fmla="*/ 1034 w 1321"/>
                <a:gd name="T1" fmla="*/ 100 h 712"/>
                <a:gd name="T2" fmla="*/ 1047 w 1321"/>
                <a:gd name="T3" fmla="*/ 110 h 712"/>
                <a:gd name="T4" fmla="*/ 1050 w 1321"/>
                <a:gd name="T5" fmla="*/ 119 h 712"/>
                <a:gd name="T6" fmla="*/ 1045 w 1321"/>
                <a:gd name="T7" fmla="*/ 128 h 712"/>
                <a:gd name="T8" fmla="*/ 1032 w 1321"/>
                <a:gd name="T9" fmla="*/ 135 h 712"/>
                <a:gd name="T10" fmla="*/ 1011 w 1321"/>
                <a:gd name="T11" fmla="*/ 144 h 712"/>
                <a:gd name="T12" fmla="*/ 985 w 1321"/>
                <a:gd name="T13" fmla="*/ 150 h 712"/>
                <a:gd name="T14" fmla="*/ 951 w 1321"/>
                <a:gd name="T15" fmla="*/ 156 h 712"/>
                <a:gd name="T16" fmla="*/ 912 w 1321"/>
                <a:gd name="T17" fmla="*/ 162 h 712"/>
                <a:gd name="T18" fmla="*/ 868 w 1321"/>
                <a:gd name="T19" fmla="*/ 166 h 712"/>
                <a:gd name="T20" fmla="*/ 820 w 1321"/>
                <a:gd name="T21" fmla="*/ 170 h 712"/>
                <a:gd name="T22" fmla="*/ 769 w 1321"/>
                <a:gd name="T23" fmla="*/ 171 h 712"/>
                <a:gd name="T24" fmla="*/ 712 w 1321"/>
                <a:gd name="T25" fmla="*/ 175 h 712"/>
                <a:gd name="T26" fmla="*/ 655 w 1321"/>
                <a:gd name="T27" fmla="*/ 176 h 712"/>
                <a:gd name="T28" fmla="*/ 633 w 1321"/>
                <a:gd name="T29" fmla="*/ 177 h 712"/>
                <a:gd name="T30" fmla="*/ 379 w 1321"/>
                <a:gd name="T31" fmla="*/ 177 h 712"/>
                <a:gd name="T32" fmla="*/ 375 w 1321"/>
                <a:gd name="T33" fmla="*/ 177 h 712"/>
                <a:gd name="T34" fmla="*/ 325 w 1321"/>
                <a:gd name="T35" fmla="*/ 176 h 712"/>
                <a:gd name="T36" fmla="*/ 277 w 1321"/>
                <a:gd name="T37" fmla="*/ 175 h 712"/>
                <a:gd name="T38" fmla="*/ 231 w 1321"/>
                <a:gd name="T39" fmla="*/ 173 h 712"/>
                <a:gd name="T40" fmla="*/ 187 w 1321"/>
                <a:gd name="T41" fmla="*/ 170 h 712"/>
                <a:gd name="T42" fmla="*/ 149 w 1321"/>
                <a:gd name="T43" fmla="*/ 168 h 712"/>
                <a:gd name="T44" fmla="*/ 114 w 1321"/>
                <a:gd name="T45" fmla="*/ 164 h 712"/>
                <a:gd name="T46" fmla="*/ 78 w 1321"/>
                <a:gd name="T47" fmla="*/ 161 h 712"/>
                <a:gd name="T48" fmla="*/ 55 w 1321"/>
                <a:gd name="T49" fmla="*/ 157 h 712"/>
                <a:gd name="T50" fmla="*/ 27 w 1321"/>
                <a:gd name="T51" fmla="*/ 151 h 712"/>
                <a:gd name="T52" fmla="*/ 18 w 1321"/>
                <a:gd name="T53" fmla="*/ 145 h 712"/>
                <a:gd name="T54" fmla="*/ 6 w 1321"/>
                <a:gd name="T55" fmla="*/ 138 h 712"/>
                <a:gd name="T56" fmla="*/ 0 w 1321"/>
                <a:gd name="T57" fmla="*/ 130 h 712"/>
                <a:gd name="T58" fmla="*/ 0 w 1321"/>
                <a:gd name="T59" fmla="*/ 129 h 712"/>
                <a:gd name="T60" fmla="*/ 4 w 1321"/>
                <a:gd name="T61" fmla="*/ 119 h 712"/>
                <a:gd name="T62" fmla="*/ 16 w 1321"/>
                <a:gd name="T63" fmla="*/ 111 h 712"/>
                <a:gd name="T64" fmla="*/ 39 w 1321"/>
                <a:gd name="T65" fmla="*/ 92 h 712"/>
                <a:gd name="T66" fmla="*/ 74 w 1321"/>
                <a:gd name="T67" fmla="*/ 74 h 712"/>
                <a:gd name="T68" fmla="*/ 118 w 1321"/>
                <a:gd name="T69" fmla="*/ 59 h 712"/>
                <a:gd name="T70" fmla="*/ 163 w 1321"/>
                <a:gd name="T71" fmla="*/ 43 h 712"/>
                <a:gd name="T72" fmla="*/ 215 w 1321"/>
                <a:gd name="T73" fmla="*/ 30 h 712"/>
                <a:gd name="T74" fmla="*/ 272 w 1321"/>
                <a:gd name="T75" fmla="*/ 20 h 712"/>
                <a:gd name="T76" fmla="*/ 330 w 1321"/>
                <a:gd name="T77" fmla="*/ 11 h 712"/>
                <a:gd name="T78" fmla="*/ 395 w 1321"/>
                <a:gd name="T79" fmla="*/ 5 h 712"/>
                <a:gd name="T80" fmla="*/ 462 w 1321"/>
                <a:gd name="T81" fmla="*/ 4 h 712"/>
                <a:gd name="T82" fmla="*/ 531 w 1321"/>
                <a:gd name="T83" fmla="*/ 0 h 712"/>
                <a:gd name="T84" fmla="*/ 531 w 1321"/>
                <a:gd name="T85" fmla="*/ 0 h 712"/>
                <a:gd name="T86" fmla="*/ 603 w 1321"/>
                <a:gd name="T87" fmla="*/ 4 h 712"/>
                <a:gd name="T88" fmla="*/ 674 w 1321"/>
                <a:gd name="T89" fmla="*/ 5 h 712"/>
                <a:gd name="T90" fmla="*/ 741 w 1321"/>
                <a:gd name="T91" fmla="*/ 12 h 712"/>
                <a:gd name="T92" fmla="*/ 804 w 1321"/>
                <a:gd name="T93" fmla="*/ 22 h 712"/>
                <a:gd name="T94" fmla="*/ 860 w 1321"/>
                <a:gd name="T95" fmla="*/ 34 h 712"/>
                <a:gd name="T96" fmla="*/ 913 w 1321"/>
                <a:gd name="T97" fmla="*/ 48 h 712"/>
                <a:gd name="T98" fmla="*/ 960 w 1321"/>
                <a:gd name="T99" fmla="*/ 63 h 712"/>
                <a:gd name="T100" fmla="*/ 1001 w 1321"/>
                <a:gd name="T101" fmla="*/ 81 h 712"/>
                <a:gd name="T102" fmla="*/ 1034 w 1321"/>
                <a:gd name="T103" fmla="*/ 100 h 712"/>
                <a:gd name="T104" fmla="*/ 1034 w 1321"/>
                <a:gd name="T105" fmla="*/ 100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B67FF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cxnSp>
        <p:nvCxnSpPr>
          <p:cNvPr id="55" name="AutoShape 28"/>
          <p:cNvCxnSpPr>
            <a:cxnSpLocks noChangeShapeType="1"/>
            <a:stCxn id="51" idx="2"/>
            <a:endCxn id="53" idx="0"/>
          </p:cNvCxnSpPr>
          <p:nvPr/>
        </p:nvCxnSpPr>
        <p:spPr bwMode="auto">
          <a:xfrm flipH="1">
            <a:off x="3572124" y="1323628"/>
            <a:ext cx="3175" cy="549275"/>
          </a:xfrm>
          <a:prstGeom prst="straightConnector1">
            <a:avLst/>
          </a:prstGeom>
          <a:noFill/>
          <a:ln w="38100" cap="rnd">
            <a:solidFill>
              <a:srgbClr val="B67FF3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6" name="AutoShape 29"/>
          <p:cNvSpPr>
            <a:spLocks noChangeArrowheads="1"/>
          </p:cNvSpPr>
          <p:nvPr/>
        </p:nvSpPr>
        <p:spPr bwMode="gray">
          <a:xfrm flipH="1">
            <a:off x="3703886" y="1434753"/>
            <a:ext cx="4729163" cy="1066800"/>
          </a:xfrm>
          <a:prstGeom prst="homePlate">
            <a:avLst>
              <a:gd name="adj" fmla="val 37742"/>
            </a:avLst>
          </a:prstGeom>
          <a:gradFill rotWithShape="1">
            <a:gsLst>
              <a:gs pos="0">
                <a:srgbClr val="9B96DC"/>
              </a:gs>
              <a:gs pos="100000">
                <a:srgbClr val="FFFFFF"/>
              </a:gs>
            </a:gsLst>
            <a:lin ang="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B96DC"/>
            </a:extrusionClr>
          </a:sp3d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7" name="Text Box 30"/>
          <p:cNvSpPr txBox="1">
            <a:spLocks noChangeArrowheads="1"/>
          </p:cNvSpPr>
          <p:nvPr/>
        </p:nvSpPr>
        <p:spPr bwMode="auto">
          <a:xfrm>
            <a:off x="4618286" y="1537940"/>
            <a:ext cx="3182938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2000.10   Add Your Text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2000.10   Add Your Text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2000.10   Add Your Text</a:t>
            </a:r>
          </a:p>
        </p:txBody>
      </p:sp>
    </p:spTree>
    <p:extLst>
      <p:ext uri="{BB962C8B-B14F-4D97-AF65-F5344CB8AC3E}">
        <p14:creationId xmlns:p14="http://schemas.microsoft.com/office/powerpoint/2010/main" val="35737213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Group 3"/>
          <p:cNvGrpSpPr>
            <a:grpSpLocks/>
          </p:cNvGrpSpPr>
          <p:nvPr/>
        </p:nvGrpSpPr>
        <p:grpSpPr bwMode="auto">
          <a:xfrm>
            <a:off x="1143000" y="1484784"/>
            <a:ext cx="2133600" cy="4210050"/>
            <a:chOff x="576" y="1056"/>
            <a:chExt cx="1344" cy="2652"/>
          </a:xfrm>
        </p:grpSpPr>
        <p:sp>
          <p:nvSpPr>
            <p:cNvPr id="91" name="Rectangle 4"/>
            <p:cNvSpPr>
              <a:spLocks noChangeArrowheads="1"/>
            </p:cNvSpPr>
            <p:nvPr/>
          </p:nvSpPr>
          <p:spPr bwMode="gray">
            <a:xfrm>
              <a:off x="1522" y="1074"/>
              <a:ext cx="96" cy="235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2" name="AutoShape 5"/>
            <p:cNvSpPr>
              <a:spLocks noChangeArrowheads="1"/>
            </p:cNvSpPr>
            <p:nvPr/>
          </p:nvSpPr>
          <p:spPr bwMode="gray">
            <a:xfrm>
              <a:off x="1186" y="3415"/>
              <a:ext cx="432" cy="288"/>
            </a:xfrm>
            <a:prstGeom prst="parallelogram">
              <a:avLst>
                <a:gd name="adj" fmla="val 114236"/>
              </a:avLst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3" name="AutoShape 6"/>
            <p:cNvSpPr>
              <a:spLocks noChangeArrowheads="1"/>
            </p:cNvSpPr>
            <p:nvPr/>
          </p:nvSpPr>
          <p:spPr bwMode="gray">
            <a:xfrm>
              <a:off x="576" y="1488"/>
              <a:ext cx="1344" cy="54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CCECFF"/>
                </a:gs>
                <a:gs pos="50000">
                  <a:srgbClr val="E9F7FF"/>
                </a:gs>
                <a:gs pos="100000">
                  <a:srgbClr val="CCECFF"/>
                </a:gs>
              </a:gsLst>
              <a:lin ang="2700000" scaled="1"/>
            </a:gradFill>
            <a:ln w="38100">
              <a:solidFill>
                <a:srgbClr val="3366C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Add Your Text</a:t>
              </a:r>
            </a:p>
          </p:txBody>
        </p:sp>
        <p:grpSp>
          <p:nvGrpSpPr>
            <p:cNvPr id="94" name="Group 7"/>
            <p:cNvGrpSpPr>
              <a:grpSpLocks/>
            </p:cNvGrpSpPr>
            <p:nvPr/>
          </p:nvGrpSpPr>
          <p:grpSpPr bwMode="auto">
            <a:xfrm>
              <a:off x="1101" y="1056"/>
              <a:ext cx="517" cy="480"/>
              <a:chOff x="1101" y="1056"/>
              <a:chExt cx="517" cy="480"/>
            </a:xfrm>
          </p:grpSpPr>
          <p:sp>
            <p:nvSpPr>
              <p:cNvPr id="100" name="AutoShape 8"/>
              <p:cNvSpPr>
                <a:spLocks noChangeArrowheads="1"/>
              </p:cNvSpPr>
              <p:nvPr/>
            </p:nvSpPr>
            <p:spPr bwMode="gray">
              <a:xfrm>
                <a:off x="1186" y="1056"/>
                <a:ext cx="432" cy="288"/>
              </a:xfrm>
              <a:prstGeom prst="parallelogram">
                <a:avLst>
                  <a:gd name="adj" fmla="val 109375"/>
                </a:avLst>
              </a:prstGeom>
              <a:solidFill>
                <a:srgbClr val="009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1" name="AutoShape 9"/>
              <p:cNvSpPr>
                <a:spLocks noChangeArrowheads="1"/>
              </p:cNvSpPr>
              <p:nvPr/>
            </p:nvSpPr>
            <p:spPr bwMode="gray">
              <a:xfrm>
                <a:off x="1101" y="1344"/>
                <a:ext cx="288" cy="192"/>
              </a:xfrm>
              <a:prstGeom prst="downArrow">
                <a:avLst>
                  <a:gd name="adj1" fmla="val 38889"/>
                  <a:gd name="adj2" fmla="val 50519"/>
                </a:avLst>
              </a:prstGeom>
              <a:solidFill>
                <a:srgbClr val="0099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95" name="AutoShape 10"/>
            <p:cNvSpPr>
              <a:spLocks noChangeArrowheads="1"/>
            </p:cNvSpPr>
            <p:nvPr/>
          </p:nvSpPr>
          <p:spPr bwMode="gray">
            <a:xfrm>
              <a:off x="576" y="2160"/>
              <a:ext cx="1344" cy="54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CCECFF"/>
                </a:gs>
                <a:gs pos="50000">
                  <a:srgbClr val="E9F7FF"/>
                </a:gs>
                <a:gs pos="100000">
                  <a:srgbClr val="CCECFF"/>
                </a:gs>
              </a:gsLst>
              <a:lin ang="2700000" scaled="1"/>
            </a:gradFill>
            <a:ln w="38100">
              <a:solidFill>
                <a:srgbClr val="3366C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Add Your Text</a:t>
              </a:r>
            </a:p>
          </p:txBody>
        </p:sp>
        <p:sp>
          <p:nvSpPr>
            <p:cNvPr id="96" name="AutoShape 11"/>
            <p:cNvSpPr>
              <a:spLocks noChangeArrowheads="1"/>
            </p:cNvSpPr>
            <p:nvPr/>
          </p:nvSpPr>
          <p:spPr bwMode="gray">
            <a:xfrm>
              <a:off x="576" y="2832"/>
              <a:ext cx="1344" cy="54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CCECFF"/>
                </a:gs>
                <a:gs pos="50000">
                  <a:srgbClr val="E9F7FF"/>
                </a:gs>
                <a:gs pos="100000">
                  <a:srgbClr val="CCECFF"/>
                </a:gs>
              </a:gsLst>
              <a:lin ang="2700000" scaled="1"/>
            </a:gradFill>
            <a:ln w="38100">
              <a:solidFill>
                <a:srgbClr val="3366C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Add Your Text</a:t>
              </a:r>
            </a:p>
          </p:txBody>
        </p:sp>
        <p:sp>
          <p:nvSpPr>
            <p:cNvPr id="97" name="AutoShape 12"/>
            <p:cNvSpPr>
              <a:spLocks noChangeArrowheads="1"/>
            </p:cNvSpPr>
            <p:nvPr/>
          </p:nvSpPr>
          <p:spPr bwMode="gray">
            <a:xfrm>
              <a:off x="1104" y="2034"/>
              <a:ext cx="288" cy="192"/>
            </a:xfrm>
            <a:prstGeom prst="downArrow">
              <a:avLst>
                <a:gd name="adj1" fmla="val 38889"/>
                <a:gd name="adj2" fmla="val 50519"/>
              </a:avLst>
            </a:prstGeom>
            <a:gradFill rotWithShape="1">
              <a:gsLst>
                <a:gs pos="0">
                  <a:srgbClr val="004776"/>
                </a:gs>
                <a:gs pos="100000">
                  <a:srgbClr val="0099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8" name="AutoShape 13"/>
            <p:cNvSpPr>
              <a:spLocks noChangeArrowheads="1"/>
            </p:cNvSpPr>
            <p:nvPr/>
          </p:nvSpPr>
          <p:spPr bwMode="gray">
            <a:xfrm>
              <a:off x="1104" y="2706"/>
              <a:ext cx="288" cy="192"/>
            </a:xfrm>
            <a:prstGeom prst="downArrow">
              <a:avLst>
                <a:gd name="adj1" fmla="val 38889"/>
                <a:gd name="adj2" fmla="val 50519"/>
              </a:avLst>
            </a:prstGeom>
            <a:gradFill rotWithShape="1">
              <a:gsLst>
                <a:gs pos="0">
                  <a:srgbClr val="004776"/>
                </a:gs>
                <a:gs pos="100000">
                  <a:srgbClr val="0099F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9" name="Rectangle 14"/>
            <p:cNvSpPr>
              <a:spLocks noChangeArrowheads="1"/>
            </p:cNvSpPr>
            <p:nvPr/>
          </p:nvSpPr>
          <p:spPr bwMode="gray">
            <a:xfrm>
              <a:off x="1195" y="3390"/>
              <a:ext cx="109" cy="318"/>
            </a:xfrm>
            <a:prstGeom prst="rect">
              <a:avLst/>
            </a:prstGeom>
            <a:gradFill rotWithShape="1">
              <a:gsLst>
                <a:gs pos="0">
                  <a:srgbClr val="004776"/>
                </a:gs>
                <a:gs pos="50000">
                  <a:srgbClr val="0099FF"/>
                </a:gs>
                <a:gs pos="100000">
                  <a:srgbClr val="004776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02" name="Group 15"/>
          <p:cNvGrpSpPr>
            <a:grpSpLocks/>
          </p:cNvGrpSpPr>
          <p:nvPr/>
        </p:nvGrpSpPr>
        <p:grpSpPr bwMode="auto">
          <a:xfrm>
            <a:off x="3505200" y="1484784"/>
            <a:ext cx="2133600" cy="4210050"/>
            <a:chOff x="576" y="1056"/>
            <a:chExt cx="1344" cy="2652"/>
          </a:xfrm>
        </p:grpSpPr>
        <p:sp>
          <p:nvSpPr>
            <p:cNvPr id="103" name="Rectangle 16"/>
            <p:cNvSpPr>
              <a:spLocks noChangeArrowheads="1"/>
            </p:cNvSpPr>
            <p:nvPr/>
          </p:nvSpPr>
          <p:spPr bwMode="gray">
            <a:xfrm>
              <a:off x="1522" y="1074"/>
              <a:ext cx="96" cy="235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4" name="AutoShape 17"/>
            <p:cNvSpPr>
              <a:spLocks noChangeArrowheads="1"/>
            </p:cNvSpPr>
            <p:nvPr/>
          </p:nvSpPr>
          <p:spPr bwMode="gray">
            <a:xfrm>
              <a:off x="1186" y="3415"/>
              <a:ext cx="432" cy="288"/>
            </a:xfrm>
            <a:prstGeom prst="parallelogram">
              <a:avLst>
                <a:gd name="adj" fmla="val 114236"/>
              </a:avLst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5" name="AutoShape 18"/>
            <p:cNvSpPr>
              <a:spLocks noChangeArrowheads="1"/>
            </p:cNvSpPr>
            <p:nvPr/>
          </p:nvSpPr>
          <p:spPr bwMode="gray">
            <a:xfrm>
              <a:off x="576" y="1488"/>
              <a:ext cx="1344" cy="54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CCFFFF"/>
                </a:gs>
                <a:gs pos="50000">
                  <a:srgbClr val="ECFFFF"/>
                </a:gs>
                <a:gs pos="100000">
                  <a:srgbClr val="CCFFFF"/>
                </a:gs>
              </a:gsLst>
              <a:lin ang="2700000" scaled="1"/>
            </a:gradFill>
            <a:ln w="38100">
              <a:solidFill>
                <a:srgbClr val="0099C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Add Your Text</a:t>
              </a:r>
            </a:p>
          </p:txBody>
        </p:sp>
        <p:grpSp>
          <p:nvGrpSpPr>
            <p:cNvPr id="106" name="Group 19"/>
            <p:cNvGrpSpPr>
              <a:grpSpLocks/>
            </p:cNvGrpSpPr>
            <p:nvPr/>
          </p:nvGrpSpPr>
          <p:grpSpPr bwMode="auto">
            <a:xfrm>
              <a:off x="1101" y="1056"/>
              <a:ext cx="517" cy="480"/>
              <a:chOff x="1101" y="1056"/>
              <a:chExt cx="517" cy="480"/>
            </a:xfrm>
          </p:grpSpPr>
          <p:sp>
            <p:nvSpPr>
              <p:cNvPr id="112" name="AutoShape 20"/>
              <p:cNvSpPr>
                <a:spLocks noChangeArrowheads="1"/>
              </p:cNvSpPr>
              <p:nvPr/>
            </p:nvSpPr>
            <p:spPr bwMode="gray">
              <a:xfrm>
                <a:off x="1186" y="1056"/>
                <a:ext cx="432" cy="288"/>
              </a:xfrm>
              <a:prstGeom prst="parallelogram">
                <a:avLst>
                  <a:gd name="adj" fmla="val 109375"/>
                </a:avLst>
              </a:prstGeom>
              <a:solidFill>
                <a:srgbClr val="0099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3" name="AutoShape 21"/>
              <p:cNvSpPr>
                <a:spLocks noChangeArrowheads="1"/>
              </p:cNvSpPr>
              <p:nvPr/>
            </p:nvSpPr>
            <p:spPr bwMode="gray">
              <a:xfrm>
                <a:off x="1101" y="1344"/>
                <a:ext cx="288" cy="192"/>
              </a:xfrm>
              <a:prstGeom prst="downArrow">
                <a:avLst>
                  <a:gd name="adj1" fmla="val 38889"/>
                  <a:gd name="adj2" fmla="val 50519"/>
                </a:avLst>
              </a:prstGeom>
              <a:solidFill>
                <a:srgbClr val="0099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07" name="AutoShape 22"/>
            <p:cNvSpPr>
              <a:spLocks noChangeArrowheads="1"/>
            </p:cNvSpPr>
            <p:nvPr/>
          </p:nvSpPr>
          <p:spPr bwMode="gray">
            <a:xfrm>
              <a:off x="576" y="2160"/>
              <a:ext cx="1344" cy="54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CCFFFF"/>
                </a:gs>
                <a:gs pos="50000">
                  <a:srgbClr val="ECFFFF"/>
                </a:gs>
                <a:gs pos="100000">
                  <a:srgbClr val="CCFFFF"/>
                </a:gs>
              </a:gsLst>
              <a:lin ang="2700000" scaled="1"/>
            </a:gradFill>
            <a:ln w="38100">
              <a:solidFill>
                <a:srgbClr val="0099C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Add Your Text</a:t>
              </a:r>
            </a:p>
          </p:txBody>
        </p:sp>
        <p:sp>
          <p:nvSpPr>
            <p:cNvPr id="108" name="AutoShape 23"/>
            <p:cNvSpPr>
              <a:spLocks noChangeArrowheads="1"/>
            </p:cNvSpPr>
            <p:nvPr/>
          </p:nvSpPr>
          <p:spPr bwMode="gray">
            <a:xfrm>
              <a:off x="576" y="2832"/>
              <a:ext cx="1344" cy="54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CCFFFF"/>
                </a:gs>
                <a:gs pos="50000">
                  <a:srgbClr val="ECFFFF"/>
                </a:gs>
                <a:gs pos="100000">
                  <a:srgbClr val="CCFFFF"/>
                </a:gs>
              </a:gsLst>
              <a:lin ang="2700000" scaled="1"/>
            </a:gradFill>
            <a:ln w="38100">
              <a:solidFill>
                <a:srgbClr val="0099C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Add Your Text</a:t>
              </a:r>
            </a:p>
          </p:txBody>
        </p:sp>
        <p:sp>
          <p:nvSpPr>
            <p:cNvPr id="109" name="AutoShape 24"/>
            <p:cNvSpPr>
              <a:spLocks noChangeArrowheads="1"/>
            </p:cNvSpPr>
            <p:nvPr/>
          </p:nvSpPr>
          <p:spPr bwMode="gray">
            <a:xfrm>
              <a:off x="1104" y="2034"/>
              <a:ext cx="288" cy="192"/>
            </a:xfrm>
            <a:prstGeom prst="downArrow">
              <a:avLst>
                <a:gd name="adj1" fmla="val 38889"/>
                <a:gd name="adj2" fmla="val 50519"/>
              </a:avLst>
            </a:prstGeom>
            <a:gradFill rotWithShape="1">
              <a:gsLst>
                <a:gs pos="0">
                  <a:srgbClr val="00475E"/>
                </a:gs>
                <a:gs pos="100000">
                  <a:srgbClr val="0099C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0" name="AutoShape 25"/>
            <p:cNvSpPr>
              <a:spLocks noChangeArrowheads="1"/>
            </p:cNvSpPr>
            <p:nvPr/>
          </p:nvSpPr>
          <p:spPr bwMode="gray">
            <a:xfrm>
              <a:off x="1104" y="2706"/>
              <a:ext cx="288" cy="192"/>
            </a:xfrm>
            <a:prstGeom prst="downArrow">
              <a:avLst>
                <a:gd name="adj1" fmla="val 38889"/>
                <a:gd name="adj2" fmla="val 50519"/>
              </a:avLst>
            </a:prstGeom>
            <a:gradFill rotWithShape="1">
              <a:gsLst>
                <a:gs pos="0">
                  <a:srgbClr val="00475E"/>
                </a:gs>
                <a:gs pos="100000">
                  <a:srgbClr val="0099C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1" name="Rectangle 26"/>
            <p:cNvSpPr>
              <a:spLocks noChangeArrowheads="1"/>
            </p:cNvSpPr>
            <p:nvPr/>
          </p:nvSpPr>
          <p:spPr bwMode="gray">
            <a:xfrm>
              <a:off x="1195" y="3390"/>
              <a:ext cx="109" cy="318"/>
            </a:xfrm>
            <a:prstGeom prst="rect">
              <a:avLst/>
            </a:prstGeom>
            <a:gradFill rotWithShape="1">
              <a:gsLst>
                <a:gs pos="0">
                  <a:srgbClr val="00475E"/>
                </a:gs>
                <a:gs pos="50000">
                  <a:srgbClr val="0099CC"/>
                </a:gs>
                <a:gs pos="100000">
                  <a:srgbClr val="00475E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14" name="Group 27"/>
          <p:cNvGrpSpPr>
            <a:grpSpLocks/>
          </p:cNvGrpSpPr>
          <p:nvPr/>
        </p:nvGrpSpPr>
        <p:grpSpPr bwMode="auto">
          <a:xfrm>
            <a:off x="5867400" y="1484784"/>
            <a:ext cx="2133600" cy="4210050"/>
            <a:chOff x="576" y="1056"/>
            <a:chExt cx="1344" cy="2652"/>
          </a:xfrm>
        </p:grpSpPr>
        <p:sp>
          <p:nvSpPr>
            <p:cNvPr id="115" name="Rectangle 28"/>
            <p:cNvSpPr>
              <a:spLocks noChangeArrowheads="1"/>
            </p:cNvSpPr>
            <p:nvPr/>
          </p:nvSpPr>
          <p:spPr bwMode="gray">
            <a:xfrm>
              <a:off x="1522" y="1074"/>
              <a:ext cx="96" cy="235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6" name="AutoShape 29"/>
            <p:cNvSpPr>
              <a:spLocks noChangeArrowheads="1"/>
            </p:cNvSpPr>
            <p:nvPr/>
          </p:nvSpPr>
          <p:spPr bwMode="gray">
            <a:xfrm>
              <a:off x="1186" y="3415"/>
              <a:ext cx="432" cy="288"/>
            </a:xfrm>
            <a:prstGeom prst="parallelogram">
              <a:avLst>
                <a:gd name="adj" fmla="val 114236"/>
              </a:avLst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7" name="AutoShape 30"/>
            <p:cNvSpPr>
              <a:spLocks noChangeArrowheads="1"/>
            </p:cNvSpPr>
            <p:nvPr/>
          </p:nvSpPr>
          <p:spPr bwMode="gray">
            <a:xfrm>
              <a:off x="576" y="1488"/>
              <a:ext cx="1344" cy="54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E9FDCF"/>
                </a:gs>
                <a:gs pos="50000">
                  <a:srgbClr val="F8FEEF"/>
                </a:gs>
                <a:gs pos="100000">
                  <a:srgbClr val="E9FDCF"/>
                </a:gs>
              </a:gsLst>
              <a:lin ang="2700000" scaled="1"/>
            </a:gradFill>
            <a:ln w="38100">
              <a:solidFill>
                <a:srgbClr val="0099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Add Your Text</a:t>
              </a:r>
            </a:p>
          </p:txBody>
        </p:sp>
        <p:grpSp>
          <p:nvGrpSpPr>
            <p:cNvPr id="118" name="Group 31"/>
            <p:cNvGrpSpPr>
              <a:grpSpLocks/>
            </p:cNvGrpSpPr>
            <p:nvPr/>
          </p:nvGrpSpPr>
          <p:grpSpPr bwMode="auto">
            <a:xfrm>
              <a:off x="1101" y="1056"/>
              <a:ext cx="517" cy="480"/>
              <a:chOff x="1101" y="1056"/>
              <a:chExt cx="517" cy="480"/>
            </a:xfrm>
          </p:grpSpPr>
          <p:sp>
            <p:nvSpPr>
              <p:cNvPr id="124" name="AutoShape 32"/>
              <p:cNvSpPr>
                <a:spLocks noChangeArrowheads="1"/>
              </p:cNvSpPr>
              <p:nvPr/>
            </p:nvSpPr>
            <p:spPr bwMode="gray">
              <a:xfrm>
                <a:off x="1186" y="1056"/>
                <a:ext cx="432" cy="288"/>
              </a:xfrm>
              <a:prstGeom prst="parallelogram">
                <a:avLst>
                  <a:gd name="adj" fmla="val 109375"/>
                </a:avLst>
              </a:prstGeom>
              <a:solidFill>
                <a:srgbClr val="00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5" name="AutoShape 33"/>
              <p:cNvSpPr>
                <a:spLocks noChangeArrowheads="1"/>
              </p:cNvSpPr>
              <p:nvPr/>
            </p:nvSpPr>
            <p:spPr bwMode="gray">
              <a:xfrm>
                <a:off x="1101" y="1344"/>
                <a:ext cx="288" cy="192"/>
              </a:xfrm>
              <a:prstGeom prst="downArrow">
                <a:avLst>
                  <a:gd name="adj1" fmla="val 38889"/>
                  <a:gd name="adj2" fmla="val 50519"/>
                </a:avLst>
              </a:prstGeom>
              <a:solidFill>
                <a:srgbClr val="00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19" name="AutoShape 34"/>
            <p:cNvSpPr>
              <a:spLocks noChangeArrowheads="1"/>
            </p:cNvSpPr>
            <p:nvPr/>
          </p:nvSpPr>
          <p:spPr bwMode="gray">
            <a:xfrm>
              <a:off x="576" y="2160"/>
              <a:ext cx="1344" cy="54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E9FDCF"/>
                </a:gs>
                <a:gs pos="50000">
                  <a:srgbClr val="F8FEEF"/>
                </a:gs>
                <a:gs pos="100000">
                  <a:srgbClr val="E9FDCF"/>
                </a:gs>
              </a:gsLst>
              <a:lin ang="2700000" scaled="1"/>
            </a:gradFill>
            <a:ln w="38100">
              <a:solidFill>
                <a:srgbClr val="0099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Add Your Text</a:t>
              </a:r>
            </a:p>
          </p:txBody>
        </p:sp>
        <p:sp>
          <p:nvSpPr>
            <p:cNvPr id="120" name="AutoShape 35"/>
            <p:cNvSpPr>
              <a:spLocks noChangeArrowheads="1"/>
            </p:cNvSpPr>
            <p:nvPr/>
          </p:nvSpPr>
          <p:spPr bwMode="gray">
            <a:xfrm>
              <a:off x="576" y="2832"/>
              <a:ext cx="1344" cy="54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E9FDCF"/>
                </a:gs>
                <a:gs pos="50000">
                  <a:srgbClr val="F8FEEF"/>
                </a:gs>
                <a:gs pos="100000">
                  <a:srgbClr val="E9FDCF"/>
                </a:gs>
              </a:gsLst>
              <a:lin ang="2700000" scaled="1"/>
            </a:gradFill>
            <a:ln w="38100">
              <a:solidFill>
                <a:srgbClr val="0099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rPr>
                <a:t>Add Your Text</a:t>
              </a:r>
            </a:p>
          </p:txBody>
        </p:sp>
        <p:sp>
          <p:nvSpPr>
            <p:cNvPr id="121" name="AutoShape 36"/>
            <p:cNvSpPr>
              <a:spLocks noChangeArrowheads="1"/>
            </p:cNvSpPr>
            <p:nvPr/>
          </p:nvSpPr>
          <p:spPr bwMode="gray">
            <a:xfrm>
              <a:off x="1104" y="2034"/>
              <a:ext cx="288" cy="192"/>
            </a:xfrm>
            <a:prstGeom prst="downArrow">
              <a:avLst>
                <a:gd name="adj1" fmla="val 38889"/>
                <a:gd name="adj2" fmla="val 50519"/>
              </a:avLst>
            </a:prstGeom>
            <a:gradFill rotWithShape="1">
              <a:gsLst>
                <a:gs pos="0">
                  <a:srgbClr val="004747"/>
                </a:gs>
                <a:gs pos="100000">
                  <a:srgbClr val="009999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2" name="AutoShape 37"/>
            <p:cNvSpPr>
              <a:spLocks noChangeArrowheads="1"/>
            </p:cNvSpPr>
            <p:nvPr/>
          </p:nvSpPr>
          <p:spPr bwMode="gray">
            <a:xfrm>
              <a:off x="1104" y="2706"/>
              <a:ext cx="288" cy="192"/>
            </a:xfrm>
            <a:prstGeom prst="downArrow">
              <a:avLst>
                <a:gd name="adj1" fmla="val 38889"/>
                <a:gd name="adj2" fmla="val 50519"/>
              </a:avLst>
            </a:prstGeom>
            <a:gradFill rotWithShape="1">
              <a:gsLst>
                <a:gs pos="0">
                  <a:srgbClr val="004747"/>
                </a:gs>
                <a:gs pos="100000">
                  <a:srgbClr val="009999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3" name="Rectangle 38"/>
            <p:cNvSpPr>
              <a:spLocks noChangeArrowheads="1"/>
            </p:cNvSpPr>
            <p:nvPr/>
          </p:nvSpPr>
          <p:spPr bwMode="gray">
            <a:xfrm>
              <a:off x="1195" y="3390"/>
              <a:ext cx="109" cy="318"/>
            </a:xfrm>
            <a:prstGeom prst="rect">
              <a:avLst/>
            </a:prstGeom>
            <a:gradFill rotWithShape="1">
              <a:gsLst>
                <a:gs pos="0">
                  <a:srgbClr val="004747"/>
                </a:gs>
                <a:gs pos="50000">
                  <a:srgbClr val="009999"/>
                </a:gs>
                <a:gs pos="100000">
                  <a:srgbClr val="004747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737213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AutoShape 2"/>
          <p:cNvSpPr>
            <a:spLocks noChangeArrowheads="1"/>
          </p:cNvSpPr>
          <p:nvPr/>
        </p:nvSpPr>
        <p:spPr bwMode="gray">
          <a:xfrm>
            <a:off x="3124200" y="2223418"/>
            <a:ext cx="2798763" cy="2420938"/>
          </a:xfrm>
          <a:prstGeom prst="triangle">
            <a:avLst>
              <a:gd name="adj" fmla="val 50000"/>
            </a:avLst>
          </a:prstGeom>
          <a:noFill/>
          <a:ln w="25400" algn="ctr">
            <a:solidFill>
              <a:srgbClr val="9291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9" name="Group 4"/>
          <p:cNvGrpSpPr>
            <a:grpSpLocks/>
          </p:cNvGrpSpPr>
          <p:nvPr/>
        </p:nvGrpSpPr>
        <p:grpSpPr bwMode="auto">
          <a:xfrm>
            <a:off x="3429000" y="1340768"/>
            <a:ext cx="2125663" cy="1852613"/>
            <a:chOff x="2057" y="862"/>
            <a:chExt cx="1549" cy="1351"/>
          </a:xfrm>
        </p:grpSpPr>
        <p:sp>
          <p:nvSpPr>
            <p:cNvPr id="20" name="AutoShape 5"/>
            <p:cNvSpPr>
              <a:spLocks noChangeArrowheads="1"/>
            </p:cNvSpPr>
            <p:nvPr/>
          </p:nvSpPr>
          <p:spPr bwMode="gray">
            <a:xfrm>
              <a:off x="2070" y="885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AutoShape 6"/>
            <p:cNvSpPr>
              <a:spLocks noChangeArrowheads="1"/>
            </p:cNvSpPr>
            <p:nvPr/>
          </p:nvSpPr>
          <p:spPr bwMode="gray">
            <a:xfrm>
              <a:off x="2057" y="862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500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0">
                  <a:srgbClr val="E6E6E6"/>
                </a:gs>
                <a:gs pos="66000">
                  <a:srgbClr val="7D8496"/>
                </a:gs>
                <a:gs pos="73500">
                  <a:srgbClr val="E6E6E6"/>
                </a:gs>
                <a:gs pos="92500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AutoShape 7"/>
            <p:cNvSpPr>
              <a:spLocks noChangeArrowheads="1"/>
            </p:cNvSpPr>
            <p:nvPr/>
          </p:nvSpPr>
          <p:spPr bwMode="gray">
            <a:xfrm>
              <a:off x="2147" y="942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rgbClr val="7262EC"/>
                </a:gs>
                <a:gs pos="100000">
                  <a:srgbClr val="2614AA"/>
                </a:gs>
              </a:gsLst>
              <a:lin ang="27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3" name="Group 8"/>
          <p:cNvGrpSpPr>
            <a:grpSpLocks/>
          </p:cNvGrpSpPr>
          <p:nvPr/>
        </p:nvGrpSpPr>
        <p:grpSpPr bwMode="auto">
          <a:xfrm>
            <a:off x="2057400" y="3733131"/>
            <a:ext cx="2125663" cy="1852612"/>
            <a:chOff x="1110" y="2656"/>
            <a:chExt cx="1549" cy="1351"/>
          </a:xfrm>
        </p:grpSpPr>
        <p:sp>
          <p:nvSpPr>
            <p:cNvPr id="24" name="AutoShape 9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AutoShape 10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500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0">
                  <a:srgbClr val="E6E6E6"/>
                </a:gs>
                <a:gs pos="66000">
                  <a:srgbClr val="7D8496"/>
                </a:gs>
                <a:gs pos="73500">
                  <a:srgbClr val="E6E6E6"/>
                </a:gs>
                <a:gs pos="92500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AutoShape 11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rgbClr val="24B443"/>
                </a:gs>
                <a:gs pos="100000">
                  <a:srgbClr val="115D16"/>
                </a:gs>
              </a:gsLst>
              <a:lin ang="27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7" name="Group 12"/>
          <p:cNvGrpSpPr>
            <a:grpSpLocks/>
          </p:cNvGrpSpPr>
          <p:nvPr/>
        </p:nvGrpSpPr>
        <p:grpSpPr bwMode="auto">
          <a:xfrm>
            <a:off x="4887913" y="3733131"/>
            <a:ext cx="2122487" cy="1852612"/>
            <a:chOff x="3174" y="2656"/>
            <a:chExt cx="1549" cy="1351"/>
          </a:xfrm>
        </p:grpSpPr>
        <p:sp>
          <p:nvSpPr>
            <p:cNvPr id="28" name="AutoShape 13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AutoShape 14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500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0">
                  <a:srgbClr val="E6E6E6"/>
                </a:gs>
                <a:gs pos="66000">
                  <a:srgbClr val="7D8496"/>
                </a:gs>
                <a:gs pos="73500">
                  <a:srgbClr val="E6E6E6"/>
                </a:gs>
                <a:gs pos="92500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AutoShape 15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rgbClr val="CC7032"/>
                </a:gs>
                <a:gs pos="100000">
                  <a:srgbClr val="844820"/>
                </a:gs>
              </a:gsLst>
              <a:lin ang="27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1" name="Text Box 16"/>
          <p:cNvSpPr txBox="1">
            <a:spLocks noChangeArrowheads="1"/>
          </p:cNvSpPr>
          <p:nvPr/>
        </p:nvSpPr>
        <p:spPr bwMode="gray">
          <a:xfrm>
            <a:off x="3876675" y="1877343"/>
            <a:ext cx="1228725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Title</a:t>
            </a: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Add your text</a:t>
            </a:r>
          </a:p>
        </p:txBody>
      </p:sp>
      <p:sp>
        <p:nvSpPr>
          <p:cNvPr id="32" name="Text Box 17"/>
          <p:cNvSpPr txBox="1">
            <a:spLocks noChangeArrowheads="1"/>
          </p:cNvSpPr>
          <p:nvPr/>
        </p:nvSpPr>
        <p:spPr bwMode="gray">
          <a:xfrm>
            <a:off x="2516188" y="4322093"/>
            <a:ext cx="1228725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Title</a:t>
            </a: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Add your text</a:t>
            </a:r>
          </a:p>
        </p:txBody>
      </p:sp>
      <p:sp>
        <p:nvSpPr>
          <p:cNvPr id="33" name="Text Box 18"/>
          <p:cNvSpPr txBox="1">
            <a:spLocks noChangeArrowheads="1"/>
          </p:cNvSpPr>
          <p:nvPr/>
        </p:nvSpPr>
        <p:spPr bwMode="gray">
          <a:xfrm>
            <a:off x="5335588" y="4322093"/>
            <a:ext cx="1228725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Title</a:t>
            </a: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Add your text</a:t>
            </a:r>
          </a:p>
        </p:txBody>
      </p:sp>
    </p:spTree>
    <p:extLst>
      <p:ext uri="{BB962C8B-B14F-4D97-AF65-F5344CB8AC3E}">
        <p14:creationId xmlns:p14="http://schemas.microsoft.com/office/powerpoint/2010/main" val="28389221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"/>
          <p:cNvGrpSpPr>
            <a:grpSpLocks/>
          </p:cNvGrpSpPr>
          <p:nvPr/>
        </p:nvGrpSpPr>
        <p:grpSpPr bwMode="auto">
          <a:xfrm>
            <a:off x="3384550" y="1700808"/>
            <a:ext cx="2360613" cy="1979613"/>
            <a:chOff x="2057" y="862"/>
            <a:chExt cx="1549" cy="1351"/>
          </a:xfrm>
        </p:grpSpPr>
        <p:sp>
          <p:nvSpPr>
            <p:cNvPr id="23" name="AutoShape 3"/>
            <p:cNvSpPr>
              <a:spLocks noChangeArrowheads="1"/>
            </p:cNvSpPr>
            <p:nvPr/>
          </p:nvSpPr>
          <p:spPr bwMode="gray">
            <a:xfrm>
              <a:off x="2070" y="885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AutoShape 4"/>
            <p:cNvSpPr>
              <a:spLocks noChangeArrowheads="1"/>
            </p:cNvSpPr>
            <p:nvPr/>
          </p:nvSpPr>
          <p:spPr bwMode="gray">
            <a:xfrm>
              <a:off x="2057" y="862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500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0">
                  <a:srgbClr val="E6E6E6"/>
                </a:gs>
                <a:gs pos="66000">
                  <a:srgbClr val="7D8496"/>
                </a:gs>
                <a:gs pos="73500">
                  <a:srgbClr val="E6E6E6"/>
                </a:gs>
                <a:gs pos="92500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AutoShape 5"/>
            <p:cNvSpPr>
              <a:spLocks noChangeArrowheads="1"/>
            </p:cNvSpPr>
            <p:nvPr/>
          </p:nvSpPr>
          <p:spPr bwMode="gray">
            <a:xfrm>
              <a:off x="2147" y="942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rgbClr val="7262EC"/>
                </a:gs>
                <a:gs pos="100000">
                  <a:srgbClr val="2614AA"/>
                </a:gs>
              </a:gsLst>
              <a:lin ang="27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6" name="Group 6"/>
          <p:cNvGrpSpPr>
            <a:grpSpLocks/>
          </p:cNvGrpSpPr>
          <p:nvPr/>
        </p:nvGrpSpPr>
        <p:grpSpPr bwMode="auto">
          <a:xfrm>
            <a:off x="1614488" y="2686646"/>
            <a:ext cx="2362200" cy="1979612"/>
            <a:chOff x="1110" y="2656"/>
            <a:chExt cx="1549" cy="1351"/>
          </a:xfrm>
        </p:grpSpPr>
        <p:sp>
          <p:nvSpPr>
            <p:cNvPr id="27" name="AutoShape 7"/>
            <p:cNvSpPr>
              <a:spLocks noChangeArrowheads="1"/>
            </p:cNvSpPr>
            <p:nvPr/>
          </p:nvSpPr>
          <p:spPr bwMode="gray">
            <a:xfrm>
              <a:off x="1123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AutoShape 8"/>
            <p:cNvSpPr>
              <a:spLocks noChangeArrowheads="1"/>
            </p:cNvSpPr>
            <p:nvPr/>
          </p:nvSpPr>
          <p:spPr bwMode="gray">
            <a:xfrm>
              <a:off x="1110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500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0">
                  <a:srgbClr val="E6E6E6"/>
                </a:gs>
                <a:gs pos="66000">
                  <a:srgbClr val="7D8496"/>
                </a:gs>
                <a:gs pos="73500">
                  <a:srgbClr val="E6E6E6"/>
                </a:gs>
                <a:gs pos="92500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AutoShape 9"/>
            <p:cNvSpPr>
              <a:spLocks noChangeArrowheads="1"/>
            </p:cNvSpPr>
            <p:nvPr/>
          </p:nvSpPr>
          <p:spPr bwMode="gray">
            <a:xfrm>
              <a:off x="1200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rgbClr val="24B443"/>
                </a:gs>
                <a:gs pos="100000">
                  <a:srgbClr val="115D16"/>
                </a:gs>
              </a:gsLst>
              <a:lin ang="27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0" name="Text Box 10"/>
          <p:cNvSpPr txBox="1">
            <a:spLocks noChangeArrowheads="1"/>
          </p:cNvSpPr>
          <p:nvPr/>
        </p:nvSpPr>
        <p:spPr bwMode="gray">
          <a:xfrm>
            <a:off x="3967163" y="2326283"/>
            <a:ext cx="1228725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Title</a:t>
            </a: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Add your text</a:t>
            </a:r>
          </a:p>
        </p:txBody>
      </p:sp>
      <p:sp>
        <p:nvSpPr>
          <p:cNvPr id="31" name="Text Box 11"/>
          <p:cNvSpPr txBox="1">
            <a:spLocks noChangeArrowheads="1"/>
          </p:cNvSpPr>
          <p:nvPr/>
        </p:nvSpPr>
        <p:spPr bwMode="gray">
          <a:xfrm>
            <a:off x="2211388" y="3316883"/>
            <a:ext cx="1228725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Title</a:t>
            </a: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Add your text</a:t>
            </a:r>
          </a:p>
        </p:txBody>
      </p:sp>
      <p:grpSp>
        <p:nvGrpSpPr>
          <p:cNvPr id="32" name="Group 12"/>
          <p:cNvGrpSpPr>
            <a:grpSpLocks/>
          </p:cNvGrpSpPr>
          <p:nvPr/>
        </p:nvGrpSpPr>
        <p:grpSpPr bwMode="auto">
          <a:xfrm>
            <a:off x="5181600" y="2691408"/>
            <a:ext cx="2362200" cy="1979613"/>
            <a:chOff x="3174" y="2656"/>
            <a:chExt cx="1549" cy="1351"/>
          </a:xfrm>
        </p:grpSpPr>
        <p:sp>
          <p:nvSpPr>
            <p:cNvPr id="33" name="AutoShape 13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AutoShape 14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500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0">
                  <a:srgbClr val="E6E6E6"/>
                </a:gs>
                <a:gs pos="66000">
                  <a:srgbClr val="7D8496"/>
                </a:gs>
                <a:gs pos="73500">
                  <a:srgbClr val="E6E6E6"/>
                </a:gs>
                <a:gs pos="92500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AutoShape 15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rgbClr val="6D440E"/>
                </a:gs>
                <a:gs pos="100000">
                  <a:srgbClr val="EC941E"/>
                </a:gs>
              </a:gsLst>
              <a:lin ang="27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6" name="Text Box 16"/>
          <p:cNvSpPr txBox="1">
            <a:spLocks noChangeArrowheads="1"/>
          </p:cNvSpPr>
          <p:nvPr/>
        </p:nvSpPr>
        <p:spPr bwMode="gray">
          <a:xfrm>
            <a:off x="5716588" y="3316883"/>
            <a:ext cx="1228725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Title</a:t>
            </a: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Add your text</a:t>
            </a:r>
          </a:p>
        </p:txBody>
      </p:sp>
      <p:grpSp>
        <p:nvGrpSpPr>
          <p:cNvPr id="37" name="Group 17"/>
          <p:cNvGrpSpPr>
            <a:grpSpLocks/>
          </p:cNvGrpSpPr>
          <p:nvPr/>
        </p:nvGrpSpPr>
        <p:grpSpPr bwMode="auto">
          <a:xfrm>
            <a:off x="3400425" y="3667721"/>
            <a:ext cx="2362200" cy="1979612"/>
            <a:chOff x="3174" y="2656"/>
            <a:chExt cx="1549" cy="1351"/>
          </a:xfrm>
        </p:grpSpPr>
        <p:sp>
          <p:nvSpPr>
            <p:cNvPr id="38" name="AutoShape 18"/>
            <p:cNvSpPr>
              <a:spLocks noChangeArrowheads="1"/>
            </p:cNvSpPr>
            <p:nvPr/>
          </p:nvSpPr>
          <p:spPr bwMode="gray">
            <a:xfrm>
              <a:off x="3187" y="2679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AutoShape 19"/>
            <p:cNvSpPr>
              <a:spLocks noChangeArrowheads="1"/>
            </p:cNvSpPr>
            <p:nvPr/>
          </p:nvSpPr>
          <p:spPr bwMode="gray">
            <a:xfrm>
              <a:off x="3174" y="2656"/>
              <a:ext cx="1536" cy="1328"/>
            </a:xfrm>
            <a:prstGeom prst="hexagon">
              <a:avLst>
                <a:gd name="adj" fmla="val 28916"/>
                <a:gd name="vf" fmla="val 115470"/>
              </a:avLst>
            </a:prstGeom>
            <a:gradFill rotWithShape="1">
              <a:gsLst>
                <a:gs pos="0">
                  <a:srgbClr val="E6E6E6"/>
                </a:gs>
                <a:gs pos="7500">
                  <a:srgbClr val="7D8496"/>
                </a:gs>
                <a:gs pos="26500">
                  <a:srgbClr val="E6E6E6"/>
                </a:gs>
                <a:gs pos="34000">
                  <a:srgbClr val="7D8496"/>
                </a:gs>
                <a:gs pos="46500">
                  <a:srgbClr val="E6E6E6"/>
                </a:gs>
                <a:gs pos="50000">
                  <a:srgbClr val="FFFFFF"/>
                </a:gs>
                <a:gs pos="53500">
                  <a:srgbClr val="E6E6E6"/>
                </a:gs>
                <a:gs pos="66000">
                  <a:srgbClr val="7D8496"/>
                </a:gs>
                <a:gs pos="73500">
                  <a:srgbClr val="E6E6E6"/>
                </a:gs>
                <a:gs pos="92500">
                  <a:srgbClr val="7D8496"/>
                </a:gs>
                <a:gs pos="100000">
                  <a:srgbClr val="E6E6E6"/>
                </a:gs>
              </a:gsLst>
              <a:lin ang="2700000" scaled="1"/>
            </a:gradFill>
            <a:ln w="9525">
              <a:solidFill>
                <a:srgbClr val="C0C0C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AutoShape 20"/>
            <p:cNvSpPr>
              <a:spLocks noChangeArrowheads="1"/>
            </p:cNvSpPr>
            <p:nvPr/>
          </p:nvSpPr>
          <p:spPr bwMode="gray">
            <a:xfrm>
              <a:off x="3264" y="2736"/>
              <a:ext cx="1350" cy="1168"/>
            </a:xfrm>
            <a:prstGeom prst="hexagon">
              <a:avLst>
                <a:gd name="adj" fmla="val 28896"/>
                <a:gd name="vf" fmla="val 115470"/>
              </a:avLst>
            </a:prstGeom>
            <a:gradFill rotWithShape="1">
              <a:gsLst>
                <a:gs pos="0">
                  <a:srgbClr val="0066CC"/>
                </a:gs>
                <a:gs pos="100000">
                  <a:srgbClr val="002F5E"/>
                </a:gs>
              </a:gsLst>
              <a:lin ang="54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1" name="Text Box 21"/>
          <p:cNvSpPr txBox="1">
            <a:spLocks noChangeArrowheads="1"/>
          </p:cNvSpPr>
          <p:nvPr/>
        </p:nvSpPr>
        <p:spPr bwMode="gray">
          <a:xfrm>
            <a:off x="3989388" y="4231283"/>
            <a:ext cx="1228725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Title</a:t>
            </a: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Add your text</a:t>
            </a:r>
          </a:p>
        </p:txBody>
      </p:sp>
    </p:spTree>
    <p:extLst>
      <p:ext uri="{BB962C8B-B14F-4D97-AF65-F5344CB8AC3E}">
        <p14:creationId xmlns:p14="http://schemas.microsoft.com/office/powerpoint/2010/main" val="39778318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"/>
          <p:cNvGrpSpPr>
            <a:grpSpLocks/>
          </p:cNvGrpSpPr>
          <p:nvPr/>
        </p:nvGrpSpPr>
        <p:grpSpPr bwMode="auto">
          <a:xfrm>
            <a:off x="3501678" y="1124744"/>
            <a:ext cx="1892300" cy="1522413"/>
            <a:chOff x="2356" y="960"/>
            <a:chExt cx="1192" cy="959"/>
          </a:xfrm>
        </p:grpSpPr>
        <p:grpSp>
          <p:nvGrpSpPr>
            <p:cNvPr id="45" name="Group 5"/>
            <p:cNvGrpSpPr>
              <a:grpSpLocks/>
            </p:cNvGrpSpPr>
            <p:nvPr/>
          </p:nvGrpSpPr>
          <p:grpSpPr bwMode="auto">
            <a:xfrm>
              <a:off x="2356" y="960"/>
              <a:ext cx="1192" cy="959"/>
              <a:chOff x="2057" y="862"/>
              <a:chExt cx="1549" cy="1351"/>
            </a:xfrm>
          </p:grpSpPr>
          <p:sp>
            <p:nvSpPr>
              <p:cNvPr id="47" name="AutoShape 6"/>
              <p:cNvSpPr>
                <a:spLocks noChangeArrowheads="1"/>
              </p:cNvSpPr>
              <p:nvPr/>
            </p:nvSpPr>
            <p:spPr bwMode="gray">
              <a:xfrm>
                <a:off x="2070" y="885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8" name="AutoShape 7"/>
              <p:cNvSpPr>
                <a:spLocks noChangeArrowheads="1"/>
              </p:cNvSpPr>
              <p:nvPr/>
            </p:nvSpPr>
            <p:spPr bwMode="gray">
              <a:xfrm>
                <a:off x="2057" y="862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" name="AutoShape 8"/>
              <p:cNvSpPr>
                <a:spLocks noChangeArrowheads="1"/>
              </p:cNvSpPr>
              <p:nvPr/>
            </p:nvSpPr>
            <p:spPr bwMode="gray">
              <a:xfrm>
                <a:off x="2147" y="942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7262EC"/>
                  </a:gs>
                  <a:gs pos="100000">
                    <a:srgbClr val="2614AA"/>
                  </a:gs>
                </a:gsLst>
                <a:lin ang="270000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46" name="Text Box 9"/>
            <p:cNvSpPr txBox="1">
              <a:spLocks noChangeArrowheads="1"/>
            </p:cNvSpPr>
            <p:nvPr/>
          </p:nvSpPr>
          <p:spPr bwMode="gray">
            <a:xfrm>
              <a:off x="2562" y="1170"/>
              <a:ext cx="774" cy="4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rPr>
                <a:t>Title</a:t>
              </a:r>
            </a:p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rPr>
                <a:t>Add your text</a:t>
              </a:r>
            </a:p>
          </p:txBody>
        </p:sp>
      </p:grpSp>
      <p:grpSp>
        <p:nvGrpSpPr>
          <p:cNvPr id="50" name="Group 10"/>
          <p:cNvGrpSpPr>
            <a:grpSpLocks/>
          </p:cNvGrpSpPr>
          <p:nvPr/>
        </p:nvGrpSpPr>
        <p:grpSpPr bwMode="auto">
          <a:xfrm>
            <a:off x="2123728" y="1883569"/>
            <a:ext cx="1893888" cy="1522413"/>
            <a:chOff x="1488" y="1438"/>
            <a:chExt cx="1193" cy="959"/>
          </a:xfrm>
        </p:grpSpPr>
        <p:grpSp>
          <p:nvGrpSpPr>
            <p:cNvPr id="51" name="Group 11"/>
            <p:cNvGrpSpPr>
              <a:grpSpLocks/>
            </p:cNvGrpSpPr>
            <p:nvPr/>
          </p:nvGrpSpPr>
          <p:grpSpPr bwMode="auto">
            <a:xfrm>
              <a:off x="1488" y="1438"/>
              <a:ext cx="1193" cy="959"/>
              <a:chOff x="1110" y="2656"/>
              <a:chExt cx="1549" cy="1351"/>
            </a:xfrm>
          </p:grpSpPr>
          <p:sp>
            <p:nvSpPr>
              <p:cNvPr id="53" name="AutoShape 12"/>
              <p:cNvSpPr>
                <a:spLocks noChangeArrowheads="1"/>
              </p:cNvSpPr>
              <p:nvPr/>
            </p:nvSpPr>
            <p:spPr bwMode="gray">
              <a:xfrm>
                <a:off x="1123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" name="AutoShape 13"/>
              <p:cNvSpPr>
                <a:spLocks noChangeArrowheads="1"/>
              </p:cNvSpPr>
              <p:nvPr/>
            </p:nvSpPr>
            <p:spPr bwMode="gray">
              <a:xfrm>
                <a:off x="1110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" name="AutoShape 14"/>
              <p:cNvSpPr>
                <a:spLocks noChangeArrowheads="1"/>
              </p:cNvSpPr>
              <p:nvPr/>
            </p:nvSpPr>
            <p:spPr bwMode="gray">
              <a:xfrm>
                <a:off x="1200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24B443"/>
                  </a:gs>
                  <a:gs pos="100000">
                    <a:srgbClr val="115D16"/>
                  </a:gs>
                </a:gsLst>
                <a:lin ang="270000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52" name="Text Box 15"/>
            <p:cNvSpPr txBox="1">
              <a:spLocks noChangeArrowheads="1"/>
            </p:cNvSpPr>
            <p:nvPr/>
          </p:nvSpPr>
          <p:spPr bwMode="gray">
            <a:xfrm>
              <a:off x="1702" y="1642"/>
              <a:ext cx="774" cy="4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rPr>
                <a:t>Title</a:t>
              </a:r>
            </a:p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rPr>
                <a:t>Add your text</a:t>
              </a:r>
            </a:p>
          </p:txBody>
        </p:sp>
      </p:grpSp>
      <p:grpSp>
        <p:nvGrpSpPr>
          <p:cNvPr id="56" name="Group 16"/>
          <p:cNvGrpSpPr>
            <a:grpSpLocks/>
          </p:cNvGrpSpPr>
          <p:nvPr/>
        </p:nvGrpSpPr>
        <p:grpSpPr bwMode="auto">
          <a:xfrm>
            <a:off x="3501678" y="2647157"/>
            <a:ext cx="1892300" cy="1522412"/>
            <a:chOff x="2356" y="1919"/>
            <a:chExt cx="1192" cy="959"/>
          </a:xfrm>
        </p:grpSpPr>
        <p:grpSp>
          <p:nvGrpSpPr>
            <p:cNvPr id="57" name="Group 17"/>
            <p:cNvGrpSpPr>
              <a:grpSpLocks/>
            </p:cNvGrpSpPr>
            <p:nvPr/>
          </p:nvGrpSpPr>
          <p:grpSpPr bwMode="auto">
            <a:xfrm>
              <a:off x="2356" y="1919"/>
              <a:ext cx="1192" cy="959"/>
              <a:chOff x="3174" y="2656"/>
              <a:chExt cx="1549" cy="1351"/>
            </a:xfrm>
          </p:grpSpPr>
          <p:sp>
            <p:nvSpPr>
              <p:cNvPr id="59" name="AutoShape 18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" name="AutoShape 19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1" name="AutoShape 20"/>
              <p:cNvSpPr>
                <a:spLocks noChangeArrowheads="1"/>
              </p:cNvSpPr>
              <p:nvPr/>
            </p:nvSpPr>
            <p:spPr bwMode="gray">
              <a:xfrm>
                <a:off x="3264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CC7032"/>
                  </a:gs>
                  <a:gs pos="100000">
                    <a:srgbClr val="844820"/>
                  </a:gs>
                </a:gsLst>
                <a:lin ang="270000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58" name="Text Box 21"/>
            <p:cNvSpPr txBox="1">
              <a:spLocks noChangeArrowheads="1"/>
            </p:cNvSpPr>
            <p:nvPr/>
          </p:nvSpPr>
          <p:spPr bwMode="gray">
            <a:xfrm>
              <a:off x="2545" y="2133"/>
              <a:ext cx="774" cy="4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rPr>
                <a:t>Title</a:t>
              </a:r>
            </a:p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rPr>
                <a:t>Add your text</a:t>
              </a:r>
            </a:p>
          </p:txBody>
        </p:sp>
      </p:grpSp>
      <p:grpSp>
        <p:nvGrpSpPr>
          <p:cNvPr id="62" name="Group 22"/>
          <p:cNvGrpSpPr>
            <a:grpSpLocks/>
          </p:cNvGrpSpPr>
          <p:nvPr/>
        </p:nvGrpSpPr>
        <p:grpSpPr bwMode="auto">
          <a:xfrm>
            <a:off x="4878041" y="1883569"/>
            <a:ext cx="1893887" cy="1522413"/>
            <a:chOff x="3223" y="1438"/>
            <a:chExt cx="1193" cy="959"/>
          </a:xfrm>
        </p:grpSpPr>
        <p:grpSp>
          <p:nvGrpSpPr>
            <p:cNvPr id="63" name="Group 23"/>
            <p:cNvGrpSpPr>
              <a:grpSpLocks/>
            </p:cNvGrpSpPr>
            <p:nvPr/>
          </p:nvGrpSpPr>
          <p:grpSpPr bwMode="auto">
            <a:xfrm>
              <a:off x="3223" y="1438"/>
              <a:ext cx="1193" cy="959"/>
              <a:chOff x="2057" y="862"/>
              <a:chExt cx="1549" cy="1351"/>
            </a:xfrm>
          </p:grpSpPr>
          <p:sp>
            <p:nvSpPr>
              <p:cNvPr id="65" name="AutoShape 24"/>
              <p:cNvSpPr>
                <a:spLocks noChangeArrowheads="1"/>
              </p:cNvSpPr>
              <p:nvPr/>
            </p:nvSpPr>
            <p:spPr bwMode="gray">
              <a:xfrm>
                <a:off x="2070" y="885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6" name="AutoShape 25"/>
              <p:cNvSpPr>
                <a:spLocks noChangeArrowheads="1"/>
              </p:cNvSpPr>
              <p:nvPr/>
            </p:nvSpPr>
            <p:spPr bwMode="gray">
              <a:xfrm>
                <a:off x="2057" y="862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" name="AutoShape 26"/>
              <p:cNvSpPr>
                <a:spLocks noChangeArrowheads="1"/>
              </p:cNvSpPr>
              <p:nvPr/>
            </p:nvSpPr>
            <p:spPr bwMode="gray">
              <a:xfrm>
                <a:off x="2147" y="942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3E565A"/>
                  </a:gs>
                  <a:gs pos="100000">
                    <a:srgbClr val="85B9C3"/>
                  </a:gs>
                </a:gsLst>
                <a:lin ang="270000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64" name="Text Box 27"/>
            <p:cNvSpPr txBox="1">
              <a:spLocks noChangeArrowheads="1"/>
            </p:cNvSpPr>
            <p:nvPr/>
          </p:nvSpPr>
          <p:spPr bwMode="gray">
            <a:xfrm>
              <a:off x="3436" y="1652"/>
              <a:ext cx="774" cy="4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rPr>
                <a:t>Title</a:t>
              </a:r>
            </a:p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rPr>
                <a:t>Add your text</a:t>
              </a:r>
            </a:p>
          </p:txBody>
        </p:sp>
      </p:grpSp>
      <p:grpSp>
        <p:nvGrpSpPr>
          <p:cNvPr id="68" name="Group 28"/>
          <p:cNvGrpSpPr>
            <a:grpSpLocks/>
          </p:cNvGrpSpPr>
          <p:nvPr/>
        </p:nvGrpSpPr>
        <p:grpSpPr bwMode="auto">
          <a:xfrm>
            <a:off x="4878041" y="3410744"/>
            <a:ext cx="1893887" cy="1522413"/>
            <a:chOff x="3223" y="2400"/>
            <a:chExt cx="1193" cy="959"/>
          </a:xfrm>
        </p:grpSpPr>
        <p:grpSp>
          <p:nvGrpSpPr>
            <p:cNvPr id="69" name="Group 29"/>
            <p:cNvGrpSpPr>
              <a:grpSpLocks/>
            </p:cNvGrpSpPr>
            <p:nvPr/>
          </p:nvGrpSpPr>
          <p:grpSpPr bwMode="auto">
            <a:xfrm>
              <a:off x="3223" y="2400"/>
              <a:ext cx="1193" cy="959"/>
              <a:chOff x="3174" y="2656"/>
              <a:chExt cx="1549" cy="1351"/>
            </a:xfrm>
          </p:grpSpPr>
          <p:sp>
            <p:nvSpPr>
              <p:cNvPr id="71" name="AutoShape 30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2" name="AutoShape 31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3" name="AutoShape 32"/>
              <p:cNvSpPr>
                <a:spLocks noChangeArrowheads="1"/>
              </p:cNvSpPr>
              <p:nvPr/>
            </p:nvSpPr>
            <p:spPr bwMode="gray">
              <a:xfrm>
                <a:off x="3264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245D52"/>
                  </a:gs>
                  <a:gs pos="100000">
                    <a:srgbClr val="4DC9B1"/>
                  </a:gs>
                </a:gsLst>
                <a:lin ang="270000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70" name="Text Box 33"/>
            <p:cNvSpPr txBox="1">
              <a:spLocks noChangeArrowheads="1"/>
            </p:cNvSpPr>
            <p:nvPr/>
          </p:nvSpPr>
          <p:spPr bwMode="gray">
            <a:xfrm>
              <a:off x="3456" y="2650"/>
              <a:ext cx="774" cy="4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rPr>
                <a:t>Title</a:t>
              </a:r>
            </a:p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rPr>
                <a:t>Add your text</a:t>
              </a:r>
            </a:p>
          </p:txBody>
        </p:sp>
      </p:grpSp>
      <p:grpSp>
        <p:nvGrpSpPr>
          <p:cNvPr id="74" name="Group 34"/>
          <p:cNvGrpSpPr>
            <a:grpSpLocks/>
          </p:cNvGrpSpPr>
          <p:nvPr/>
        </p:nvGrpSpPr>
        <p:grpSpPr bwMode="auto">
          <a:xfrm>
            <a:off x="2123728" y="3410744"/>
            <a:ext cx="1893888" cy="1522413"/>
            <a:chOff x="1488" y="2400"/>
            <a:chExt cx="1193" cy="959"/>
          </a:xfrm>
        </p:grpSpPr>
        <p:grpSp>
          <p:nvGrpSpPr>
            <p:cNvPr id="75" name="Group 35"/>
            <p:cNvGrpSpPr>
              <a:grpSpLocks/>
            </p:cNvGrpSpPr>
            <p:nvPr/>
          </p:nvGrpSpPr>
          <p:grpSpPr bwMode="auto">
            <a:xfrm>
              <a:off x="1488" y="2400"/>
              <a:ext cx="1193" cy="959"/>
              <a:chOff x="3174" y="2656"/>
              <a:chExt cx="1549" cy="1351"/>
            </a:xfrm>
          </p:grpSpPr>
          <p:sp>
            <p:nvSpPr>
              <p:cNvPr id="77" name="AutoShape 36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8" name="AutoShape 37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9" name="AutoShape 38"/>
              <p:cNvSpPr>
                <a:spLocks noChangeArrowheads="1"/>
              </p:cNvSpPr>
              <p:nvPr/>
            </p:nvSpPr>
            <p:spPr bwMode="gray">
              <a:xfrm>
                <a:off x="3264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0066CC"/>
                  </a:gs>
                  <a:gs pos="100000">
                    <a:srgbClr val="002F5E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76" name="Text Box 39"/>
            <p:cNvSpPr txBox="1">
              <a:spLocks noChangeArrowheads="1"/>
            </p:cNvSpPr>
            <p:nvPr/>
          </p:nvSpPr>
          <p:spPr bwMode="gray">
            <a:xfrm>
              <a:off x="1702" y="2602"/>
              <a:ext cx="774" cy="4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rPr>
                <a:t>Title</a:t>
              </a:r>
            </a:p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rPr>
                <a:t>Add your text</a:t>
              </a:r>
            </a:p>
          </p:txBody>
        </p:sp>
      </p:grpSp>
      <p:grpSp>
        <p:nvGrpSpPr>
          <p:cNvPr id="80" name="Group 40"/>
          <p:cNvGrpSpPr>
            <a:grpSpLocks/>
          </p:cNvGrpSpPr>
          <p:nvPr/>
        </p:nvGrpSpPr>
        <p:grpSpPr bwMode="auto">
          <a:xfrm>
            <a:off x="3501678" y="4174332"/>
            <a:ext cx="1892300" cy="1522412"/>
            <a:chOff x="2356" y="2881"/>
            <a:chExt cx="1192" cy="959"/>
          </a:xfrm>
        </p:grpSpPr>
        <p:grpSp>
          <p:nvGrpSpPr>
            <p:cNvPr id="81" name="Group 41"/>
            <p:cNvGrpSpPr>
              <a:grpSpLocks/>
            </p:cNvGrpSpPr>
            <p:nvPr/>
          </p:nvGrpSpPr>
          <p:grpSpPr bwMode="auto">
            <a:xfrm>
              <a:off x="2356" y="2881"/>
              <a:ext cx="1192" cy="959"/>
              <a:chOff x="3174" y="2656"/>
              <a:chExt cx="1549" cy="1351"/>
            </a:xfrm>
          </p:grpSpPr>
          <p:sp>
            <p:nvSpPr>
              <p:cNvPr id="83" name="AutoShape 42"/>
              <p:cNvSpPr>
                <a:spLocks noChangeArrowheads="1"/>
              </p:cNvSpPr>
              <p:nvPr/>
            </p:nvSpPr>
            <p:spPr bwMode="gray">
              <a:xfrm>
                <a:off x="3187" y="2679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solidFill>
                <a:srgbClr val="80808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4" name="AutoShape 43"/>
              <p:cNvSpPr>
                <a:spLocks noChangeArrowheads="1"/>
              </p:cNvSpPr>
              <p:nvPr/>
            </p:nvSpPr>
            <p:spPr bwMode="gray">
              <a:xfrm>
                <a:off x="3174" y="2656"/>
                <a:ext cx="1536" cy="1328"/>
              </a:xfrm>
              <a:prstGeom prst="hexagon">
                <a:avLst>
                  <a:gd name="adj" fmla="val 28916"/>
                  <a:gd name="vf" fmla="val 115470"/>
                </a:avLst>
              </a:prstGeom>
              <a:gradFill rotWithShape="1">
                <a:gsLst>
                  <a:gs pos="0">
                    <a:srgbClr val="E6E6E6"/>
                  </a:gs>
                  <a:gs pos="7500">
                    <a:srgbClr val="7D8496"/>
                  </a:gs>
                  <a:gs pos="26500">
                    <a:srgbClr val="E6E6E6"/>
                  </a:gs>
                  <a:gs pos="34000">
                    <a:srgbClr val="7D8496"/>
                  </a:gs>
                  <a:gs pos="46500">
                    <a:srgbClr val="E6E6E6"/>
                  </a:gs>
                  <a:gs pos="50000">
                    <a:srgbClr val="FFFFFF"/>
                  </a:gs>
                  <a:gs pos="53500">
                    <a:srgbClr val="E6E6E6"/>
                  </a:gs>
                  <a:gs pos="66000">
                    <a:srgbClr val="7D8496"/>
                  </a:gs>
                  <a:gs pos="73500">
                    <a:srgbClr val="E6E6E6"/>
                  </a:gs>
                  <a:gs pos="92500">
                    <a:srgbClr val="7D8496"/>
                  </a:gs>
                  <a:gs pos="100000">
                    <a:srgbClr val="E6E6E6"/>
                  </a:gs>
                </a:gsLst>
                <a:lin ang="2700000" scaled="1"/>
              </a:gradFill>
              <a:ln w="9525">
                <a:solidFill>
                  <a:srgbClr val="C0C0C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5" name="AutoShape 44"/>
              <p:cNvSpPr>
                <a:spLocks noChangeArrowheads="1"/>
              </p:cNvSpPr>
              <p:nvPr/>
            </p:nvSpPr>
            <p:spPr bwMode="gray">
              <a:xfrm>
                <a:off x="3264" y="2736"/>
                <a:ext cx="1350" cy="1168"/>
              </a:xfrm>
              <a:prstGeom prst="hexagon">
                <a:avLst>
                  <a:gd name="adj" fmla="val 28896"/>
                  <a:gd name="vf" fmla="val 115470"/>
                </a:avLst>
              </a:prstGeom>
              <a:gradFill rotWithShape="1">
                <a:gsLst>
                  <a:gs pos="0">
                    <a:srgbClr val="584F25"/>
                  </a:gs>
                  <a:gs pos="100000">
                    <a:srgbClr val="BFAA4F"/>
                  </a:gs>
                </a:gsLst>
                <a:lin ang="2700000" scaled="1"/>
              </a:gra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82" name="Text Box 45"/>
            <p:cNvSpPr txBox="1">
              <a:spLocks noChangeArrowheads="1"/>
            </p:cNvSpPr>
            <p:nvPr/>
          </p:nvSpPr>
          <p:spPr bwMode="gray">
            <a:xfrm>
              <a:off x="2569" y="3095"/>
              <a:ext cx="774" cy="4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rPr>
                <a:t>Title</a:t>
              </a:r>
            </a:p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rPr>
                <a:t>Add your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313717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3"/>
          <p:cNvGrpSpPr>
            <a:grpSpLocks/>
          </p:cNvGrpSpPr>
          <p:nvPr/>
        </p:nvGrpSpPr>
        <p:grpSpPr bwMode="auto">
          <a:xfrm>
            <a:off x="836613" y="1654200"/>
            <a:ext cx="3582987" cy="3827463"/>
            <a:chOff x="527" y="1252"/>
            <a:chExt cx="2257" cy="2411"/>
          </a:xfrm>
        </p:grpSpPr>
        <p:sp>
          <p:nvSpPr>
            <p:cNvPr id="11" name="Rectangle 4"/>
            <p:cNvSpPr>
              <a:spLocks noChangeArrowheads="1"/>
            </p:cNvSpPr>
            <p:nvPr/>
          </p:nvSpPr>
          <p:spPr bwMode="gray">
            <a:xfrm rot="-319177">
              <a:off x="527" y="1252"/>
              <a:ext cx="2144" cy="2411"/>
            </a:xfrm>
            <a:prstGeom prst="rect">
              <a:avLst/>
            </a:prstGeom>
            <a:solidFill>
              <a:srgbClr val="000000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Rectangle 5"/>
            <p:cNvSpPr>
              <a:spLocks noChangeArrowheads="1"/>
            </p:cNvSpPr>
            <p:nvPr/>
          </p:nvSpPr>
          <p:spPr bwMode="gray">
            <a:xfrm>
              <a:off x="688" y="1344"/>
              <a:ext cx="2096" cy="2202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BD3A9"/>
                </a:gs>
              </a:gsLst>
              <a:lin ang="27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Text Box 6"/>
            <p:cNvSpPr txBox="1">
              <a:spLocks noChangeArrowheads="1"/>
            </p:cNvSpPr>
            <p:nvPr/>
          </p:nvSpPr>
          <p:spPr bwMode="gray">
            <a:xfrm>
              <a:off x="759" y="1440"/>
              <a:ext cx="1980" cy="1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0" cap="none" spc="0" normalizeH="0" baseline="0" noProof="0" smtClean="0">
                  <a:ln>
                    <a:noFill/>
                  </a:ln>
                  <a:solidFill>
                    <a:srgbClr val="003366"/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rPr>
                <a:t>Click to add Title</a:t>
              </a:r>
            </a:p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2000" b="0" i="0" u="none" strike="noStrike" kern="0" cap="none" spc="0" normalizeH="0" baseline="0" noProof="0" smtClean="0">
                <a:ln>
                  <a:noFill/>
                </a:ln>
                <a:solidFill>
                  <a:srgbClr val="003366"/>
                </a:solidFill>
                <a:effectLst/>
                <a:uLnTx/>
                <a:uFillTx/>
                <a:latin typeface="Arial" charset="0"/>
                <a:ea typeface="宋体" pitchFamily="2" charset="-122"/>
              </a:endParaRPr>
            </a:p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rPr>
                <a:t>ThemeGallery is a Design Digital Content &amp; Contents mall developed by Guild Design Inc.</a:t>
              </a:r>
            </a:p>
          </p:txBody>
        </p:sp>
      </p:grpSp>
      <p:grpSp>
        <p:nvGrpSpPr>
          <p:cNvPr id="14" name="Group 7"/>
          <p:cNvGrpSpPr>
            <a:grpSpLocks/>
          </p:cNvGrpSpPr>
          <p:nvPr/>
        </p:nvGrpSpPr>
        <p:grpSpPr bwMode="auto">
          <a:xfrm>
            <a:off x="4826000" y="1628800"/>
            <a:ext cx="3598863" cy="3827463"/>
            <a:chOff x="3040" y="1232"/>
            <a:chExt cx="2266" cy="2411"/>
          </a:xfrm>
        </p:grpSpPr>
        <p:sp>
          <p:nvSpPr>
            <p:cNvPr id="15" name="Rectangle 8"/>
            <p:cNvSpPr>
              <a:spLocks noChangeArrowheads="1"/>
            </p:cNvSpPr>
            <p:nvPr/>
          </p:nvSpPr>
          <p:spPr bwMode="gray">
            <a:xfrm rot="301233">
              <a:off x="3162" y="1232"/>
              <a:ext cx="2144" cy="2411"/>
            </a:xfrm>
            <a:prstGeom prst="rect">
              <a:avLst/>
            </a:prstGeom>
            <a:solidFill>
              <a:srgbClr val="000000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Rectangle 9"/>
            <p:cNvSpPr>
              <a:spLocks noChangeArrowheads="1"/>
            </p:cNvSpPr>
            <p:nvPr/>
          </p:nvSpPr>
          <p:spPr bwMode="gray">
            <a:xfrm>
              <a:off x="3040" y="1344"/>
              <a:ext cx="2096" cy="2202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ABC9BC"/>
                </a:gs>
              </a:gsLst>
              <a:lin ang="2700000" scaled="1"/>
            </a:gra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Text Box 10"/>
            <p:cNvSpPr txBox="1">
              <a:spLocks noChangeArrowheads="1"/>
            </p:cNvSpPr>
            <p:nvPr/>
          </p:nvSpPr>
          <p:spPr bwMode="gray">
            <a:xfrm>
              <a:off x="3111" y="1440"/>
              <a:ext cx="1980" cy="1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000" b="1" i="0" u="none" strike="noStrike" kern="0" cap="none" spc="0" normalizeH="0" baseline="0" noProof="0" smtClean="0">
                  <a:ln>
                    <a:noFill/>
                  </a:ln>
                  <a:solidFill>
                    <a:srgbClr val="006699"/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rPr>
                <a:t>Click to add Title</a:t>
              </a:r>
            </a:p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2000" b="0" i="0" u="none" strike="noStrike" kern="0" cap="none" spc="0" normalizeH="0" baseline="0" noProof="0" smtClean="0">
                <a:ln>
                  <a:noFill/>
                </a:ln>
                <a:solidFill>
                  <a:srgbClr val="006699"/>
                </a:solidFill>
                <a:effectLst/>
                <a:uLnTx/>
                <a:uFillTx/>
                <a:latin typeface="Arial" charset="0"/>
                <a:ea typeface="宋体" pitchFamily="2" charset="-122"/>
              </a:endParaRPr>
            </a:p>
            <a:p>
              <a:pPr marL="0" marR="0" lvl="0" indent="0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rPr>
                <a:t>ThemeGallery is a Design Digital Content &amp; Contents mall developed by Guild Design Inc.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943831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3"/>
          <p:cNvGrpSpPr>
            <a:grpSpLocks/>
          </p:cNvGrpSpPr>
          <p:nvPr/>
        </p:nvGrpSpPr>
        <p:grpSpPr bwMode="auto">
          <a:xfrm>
            <a:off x="609600" y="1196752"/>
            <a:ext cx="8077200" cy="4695825"/>
            <a:chOff x="384" y="912"/>
            <a:chExt cx="5088" cy="2958"/>
          </a:xfrm>
        </p:grpSpPr>
        <p:grpSp>
          <p:nvGrpSpPr>
            <p:cNvPr id="45" name="Group 4"/>
            <p:cNvGrpSpPr>
              <a:grpSpLocks/>
            </p:cNvGrpSpPr>
            <p:nvPr/>
          </p:nvGrpSpPr>
          <p:grpSpPr bwMode="auto">
            <a:xfrm>
              <a:off x="384" y="2674"/>
              <a:ext cx="511" cy="1196"/>
              <a:chOff x="206" y="2991"/>
              <a:chExt cx="679" cy="1215"/>
            </a:xfrm>
          </p:grpSpPr>
          <p:sp>
            <p:nvSpPr>
              <p:cNvPr id="82" name="Freeform 5"/>
              <p:cNvSpPr>
                <a:spLocks/>
              </p:cNvSpPr>
              <p:nvPr/>
            </p:nvSpPr>
            <p:spPr bwMode="gray">
              <a:xfrm>
                <a:off x="267" y="4115"/>
                <a:ext cx="557" cy="91"/>
              </a:xfrm>
              <a:custGeom>
                <a:avLst/>
                <a:gdLst>
                  <a:gd name="T0" fmla="*/ 0 w 1120"/>
                  <a:gd name="T1" fmla="*/ 0 h 252"/>
                  <a:gd name="T2" fmla="*/ 0 w 1120"/>
                  <a:gd name="T3" fmla="*/ 0 h 252"/>
                  <a:gd name="T4" fmla="*/ 0 w 1120"/>
                  <a:gd name="T5" fmla="*/ 0 h 252"/>
                  <a:gd name="T6" fmla="*/ 0 w 1120"/>
                  <a:gd name="T7" fmla="*/ 0 h 252"/>
                  <a:gd name="T8" fmla="*/ 0 w 1120"/>
                  <a:gd name="T9" fmla="*/ 0 h 252"/>
                  <a:gd name="T10" fmla="*/ 0 w 1120"/>
                  <a:gd name="T11" fmla="*/ 0 h 252"/>
                  <a:gd name="T12" fmla="*/ 0 w 1120"/>
                  <a:gd name="T13" fmla="*/ 0 h 252"/>
                  <a:gd name="T14" fmla="*/ 0 w 1120"/>
                  <a:gd name="T15" fmla="*/ 0 h 252"/>
                  <a:gd name="T16" fmla="*/ 0 w 1120"/>
                  <a:gd name="T17" fmla="*/ 0 h 252"/>
                  <a:gd name="T18" fmla="*/ 0 w 1120"/>
                  <a:gd name="T19" fmla="*/ 0 h 252"/>
                  <a:gd name="T20" fmla="*/ 0 w 1120"/>
                  <a:gd name="T21" fmla="*/ 0 h 252"/>
                  <a:gd name="T22" fmla="*/ 0 w 1120"/>
                  <a:gd name="T23" fmla="*/ 0 h 252"/>
                  <a:gd name="T24" fmla="*/ 0 w 1120"/>
                  <a:gd name="T25" fmla="*/ 0 h 252"/>
                  <a:gd name="T26" fmla="*/ 0 w 1120"/>
                  <a:gd name="T27" fmla="*/ 0 h 252"/>
                  <a:gd name="T28" fmla="*/ 0 w 1120"/>
                  <a:gd name="T29" fmla="*/ 0 h 252"/>
                  <a:gd name="T30" fmla="*/ 0 w 1120"/>
                  <a:gd name="T31" fmla="*/ 0 h 252"/>
                  <a:gd name="T32" fmla="*/ 0 w 1120"/>
                  <a:gd name="T33" fmla="*/ 0 h 252"/>
                  <a:gd name="T34" fmla="*/ 0 w 1120"/>
                  <a:gd name="T35" fmla="*/ 0 h 252"/>
                  <a:gd name="T36" fmla="*/ 0 w 1120"/>
                  <a:gd name="T37" fmla="*/ 0 h 252"/>
                  <a:gd name="T38" fmla="*/ 0 w 1120"/>
                  <a:gd name="T39" fmla="*/ 0 h 252"/>
                  <a:gd name="T40" fmla="*/ 0 w 1120"/>
                  <a:gd name="T41" fmla="*/ 0 h 252"/>
                  <a:gd name="T42" fmla="*/ 0 w 1120"/>
                  <a:gd name="T43" fmla="*/ 0 h 252"/>
                  <a:gd name="T44" fmla="*/ 0 w 1120"/>
                  <a:gd name="T45" fmla="*/ 0 h 252"/>
                  <a:gd name="T46" fmla="*/ 0 w 1120"/>
                  <a:gd name="T47" fmla="*/ 0 h 252"/>
                  <a:gd name="T48" fmla="*/ 0 w 1120"/>
                  <a:gd name="T49" fmla="*/ 0 h 252"/>
                  <a:gd name="T50" fmla="*/ 0 w 1120"/>
                  <a:gd name="T51" fmla="*/ 0 h 252"/>
                  <a:gd name="T52" fmla="*/ 0 w 1120"/>
                  <a:gd name="T53" fmla="*/ 0 h 252"/>
                  <a:gd name="T54" fmla="*/ 0 w 1120"/>
                  <a:gd name="T55" fmla="*/ 0 h 25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120"/>
                  <a:gd name="T85" fmla="*/ 0 h 252"/>
                  <a:gd name="T86" fmla="*/ 1120 w 1120"/>
                  <a:gd name="T87" fmla="*/ 252 h 252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3" name="Rectangle 6"/>
              <p:cNvSpPr>
                <a:spLocks noChangeArrowheads="1"/>
              </p:cNvSpPr>
              <p:nvPr/>
            </p:nvSpPr>
            <p:spPr bwMode="gray">
              <a:xfrm>
                <a:off x="206" y="2991"/>
                <a:ext cx="679" cy="1179"/>
              </a:xfrm>
              <a:prstGeom prst="rect">
                <a:avLst/>
              </a:prstGeom>
              <a:gradFill rotWithShape="1">
                <a:gsLst>
                  <a:gs pos="0">
                    <a:srgbClr val="EAE9D2"/>
                  </a:gs>
                  <a:gs pos="50000">
                    <a:srgbClr val="C5C383"/>
                  </a:gs>
                  <a:gs pos="100000">
                    <a:srgbClr val="EAE9D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46" name="Group 7"/>
            <p:cNvGrpSpPr>
              <a:grpSpLocks/>
            </p:cNvGrpSpPr>
            <p:nvPr/>
          </p:nvGrpSpPr>
          <p:grpSpPr bwMode="auto">
            <a:xfrm>
              <a:off x="1138" y="2674"/>
              <a:ext cx="511" cy="1196"/>
              <a:chOff x="977" y="2991"/>
              <a:chExt cx="679" cy="1215"/>
            </a:xfrm>
          </p:grpSpPr>
          <p:sp>
            <p:nvSpPr>
              <p:cNvPr id="80" name="Freeform 8"/>
              <p:cNvSpPr>
                <a:spLocks/>
              </p:cNvSpPr>
              <p:nvPr/>
            </p:nvSpPr>
            <p:spPr bwMode="gray">
              <a:xfrm>
                <a:off x="1038" y="4115"/>
                <a:ext cx="557" cy="91"/>
              </a:xfrm>
              <a:custGeom>
                <a:avLst/>
                <a:gdLst>
                  <a:gd name="T0" fmla="*/ 0 w 1120"/>
                  <a:gd name="T1" fmla="*/ 0 h 252"/>
                  <a:gd name="T2" fmla="*/ 0 w 1120"/>
                  <a:gd name="T3" fmla="*/ 0 h 252"/>
                  <a:gd name="T4" fmla="*/ 0 w 1120"/>
                  <a:gd name="T5" fmla="*/ 0 h 252"/>
                  <a:gd name="T6" fmla="*/ 0 w 1120"/>
                  <a:gd name="T7" fmla="*/ 0 h 252"/>
                  <a:gd name="T8" fmla="*/ 0 w 1120"/>
                  <a:gd name="T9" fmla="*/ 0 h 252"/>
                  <a:gd name="T10" fmla="*/ 0 w 1120"/>
                  <a:gd name="T11" fmla="*/ 0 h 252"/>
                  <a:gd name="T12" fmla="*/ 0 w 1120"/>
                  <a:gd name="T13" fmla="*/ 0 h 252"/>
                  <a:gd name="T14" fmla="*/ 0 w 1120"/>
                  <a:gd name="T15" fmla="*/ 0 h 252"/>
                  <a:gd name="T16" fmla="*/ 0 w 1120"/>
                  <a:gd name="T17" fmla="*/ 0 h 252"/>
                  <a:gd name="T18" fmla="*/ 0 w 1120"/>
                  <a:gd name="T19" fmla="*/ 0 h 252"/>
                  <a:gd name="T20" fmla="*/ 0 w 1120"/>
                  <a:gd name="T21" fmla="*/ 0 h 252"/>
                  <a:gd name="T22" fmla="*/ 0 w 1120"/>
                  <a:gd name="T23" fmla="*/ 0 h 252"/>
                  <a:gd name="T24" fmla="*/ 0 w 1120"/>
                  <a:gd name="T25" fmla="*/ 0 h 252"/>
                  <a:gd name="T26" fmla="*/ 0 w 1120"/>
                  <a:gd name="T27" fmla="*/ 0 h 252"/>
                  <a:gd name="T28" fmla="*/ 0 w 1120"/>
                  <a:gd name="T29" fmla="*/ 0 h 252"/>
                  <a:gd name="T30" fmla="*/ 0 w 1120"/>
                  <a:gd name="T31" fmla="*/ 0 h 252"/>
                  <a:gd name="T32" fmla="*/ 0 w 1120"/>
                  <a:gd name="T33" fmla="*/ 0 h 252"/>
                  <a:gd name="T34" fmla="*/ 0 w 1120"/>
                  <a:gd name="T35" fmla="*/ 0 h 252"/>
                  <a:gd name="T36" fmla="*/ 0 w 1120"/>
                  <a:gd name="T37" fmla="*/ 0 h 252"/>
                  <a:gd name="T38" fmla="*/ 0 w 1120"/>
                  <a:gd name="T39" fmla="*/ 0 h 252"/>
                  <a:gd name="T40" fmla="*/ 0 w 1120"/>
                  <a:gd name="T41" fmla="*/ 0 h 252"/>
                  <a:gd name="T42" fmla="*/ 0 w 1120"/>
                  <a:gd name="T43" fmla="*/ 0 h 252"/>
                  <a:gd name="T44" fmla="*/ 0 w 1120"/>
                  <a:gd name="T45" fmla="*/ 0 h 252"/>
                  <a:gd name="T46" fmla="*/ 0 w 1120"/>
                  <a:gd name="T47" fmla="*/ 0 h 252"/>
                  <a:gd name="T48" fmla="*/ 0 w 1120"/>
                  <a:gd name="T49" fmla="*/ 0 h 252"/>
                  <a:gd name="T50" fmla="*/ 0 w 1120"/>
                  <a:gd name="T51" fmla="*/ 0 h 252"/>
                  <a:gd name="T52" fmla="*/ 0 w 1120"/>
                  <a:gd name="T53" fmla="*/ 0 h 252"/>
                  <a:gd name="T54" fmla="*/ 0 w 1120"/>
                  <a:gd name="T55" fmla="*/ 0 h 25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120"/>
                  <a:gd name="T85" fmla="*/ 0 h 252"/>
                  <a:gd name="T86" fmla="*/ 1120 w 1120"/>
                  <a:gd name="T87" fmla="*/ 252 h 252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1" name="Rectangle 9"/>
              <p:cNvSpPr>
                <a:spLocks noChangeArrowheads="1"/>
              </p:cNvSpPr>
              <p:nvPr/>
            </p:nvSpPr>
            <p:spPr bwMode="gray">
              <a:xfrm>
                <a:off x="977" y="2991"/>
                <a:ext cx="679" cy="1179"/>
              </a:xfrm>
              <a:prstGeom prst="rect">
                <a:avLst/>
              </a:prstGeom>
              <a:gradFill rotWithShape="1">
                <a:gsLst>
                  <a:gs pos="0">
                    <a:srgbClr val="EAE9D2"/>
                  </a:gs>
                  <a:gs pos="50000">
                    <a:srgbClr val="C5C383"/>
                  </a:gs>
                  <a:gs pos="100000">
                    <a:srgbClr val="EAE9D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47" name="Group 10"/>
            <p:cNvGrpSpPr>
              <a:grpSpLocks/>
            </p:cNvGrpSpPr>
            <p:nvPr/>
          </p:nvGrpSpPr>
          <p:grpSpPr bwMode="auto">
            <a:xfrm>
              <a:off x="1892" y="2674"/>
              <a:ext cx="511" cy="1196"/>
              <a:chOff x="1748" y="2991"/>
              <a:chExt cx="679" cy="1215"/>
            </a:xfrm>
          </p:grpSpPr>
          <p:sp>
            <p:nvSpPr>
              <p:cNvPr id="78" name="Freeform 11"/>
              <p:cNvSpPr>
                <a:spLocks/>
              </p:cNvSpPr>
              <p:nvPr/>
            </p:nvSpPr>
            <p:spPr bwMode="gray">
              <a:xfrm>
                <a:off x="1809" y="4115"/>
                <a:ext cx="557" cy="91"/>
              </a:xfrm>
              <a:custGeom>
                <a:avLst/>
                <a:gdLst>
                  <a:gd name="T0" fmla="*/ 0 w 1120"/>
                  <a:gd name="T1" fmla="*/ 0 h 252"/>
                  <a:gd name="T2" fmla="*/ 0 w 1120"/>
                  <a:gd name="T3" fmla="*/ 0 h 252"/>
                  <a:gd name="T4" fmla="*/ 0 w 1120"/>
                  <a:gd name="T5" fmla="*/ 0 h 252"/>
                  <a:gd name="T6" fmla="*/ 0 w 1120"/>
                  <a:gd name="T7" fmla="*/ 0 h 252"/>
                  <a:gd name="T8" fmla="*/ 0 w 1120"/>
                  <a:gd name="T9" fmla="*/ 0 h 252"/>
                  <a:gd name="T10" fmla="*/ 0 w 1120"/>
                  <a:gd name="T11" fmla="*/ 0 h 252"/>
                  <a:gd name="T12" fmla="*/ 0 w 1120"/>
                  <a:gd name="T13" fmla="*/ 0 h 252"/>
                  <a:gd name="T14" fmla="*/ 0 w 1120"/>
                  <a:gd name="T15" fmla="*/ 0 h 252"/>
                  <a:gd name="T16" fmla="*/ 0 w 1120"/>
                  <a:gd name="T17" fmla="*/ 0 h 252"/>
                  <a:gd name="T18" fmla="*/ 0 w 1120"/>
                  <a:gd name="T19" fmla="*/ 0 h 252"/>
                  <a:gd name="T20" fmla="*/ 0 w 1120"/>
                  <a:gd name="T21" fmla="*/ 0 h 252"/>
                  <a:gd name="T22" fmla="*/ 0 w 1120"/>
                  <a:gd name="T23" fmla="*/ 0 h 252"/>
                  <a:gd name="T24" fmla="*/ 0 w 1120"/>
                  <a:gd name="T25" fmla="*/ 0 h 252"/>
                  <a:gd name="T26" fmla="*/ 0 w 1120"/>
                  <a:gd name="T27" fmla="*/ 0 h 252"/>
                  <a:gd name="T28" fmla="*/ 0 w 1120"/>
                  <a:gd name="T29" fmla="*/ 0 h 252"/>
                  <a:gd name="T30" fmla="*/ 0 w 1120"/>
                  <a:gd name="T31" fmla="*/ 0 h 252"/>
                  <a:gd name="T32" fmla="*/ 0 w 1120"/>
                  <a:gd name="T33" fmla="*/ 0 h 252"/>
                  <a:gd name="T34" fmla="*/ 0 w 1120"/>
                  <a:gd name="T35" fmla="*/ 0 h 252"/>
                  <a:gd name="T36" fmla="*/ 0 w 1120"/>
                  <a:gd name="T37" fmla="*/ 0 h 252"/>
                  <a:gd name="T38" fmla="*/ 0 w 1120"/>
                  <a:gd name="T39" fmla="*/ 0 h 252"/>
                  <a:gd name="T40" fmla="*/ 0 w 1120"/>
                  <a:gd name="T41" fmla="*/ 0 h 252"/>
                  <a:gd name="T42" fmla="*/ 0 w 1120"/>
                  <a:gd name="T43" fmla="*/ 0 h 252"/>
                  <a:gd name="T44" fmla="*/ 0 w 1120"/>
                  <a:gd name="T45" fmla="*/ 0 h 252"/>
                  <a:gd name="T46" fmla="*/ 0 w 1120"/>
                  <a:gd name="T47" fmla="*/ 0 h 252"/>
                  <a:gd name="T48" fmla="*/ 0 w 1120"/>
                  <a:gd name="T49" fmla="*/ 0 h 252"/>
                  <a:gd name="T50" fmla="*/ 0 w 1120"/>
                  <a:gd name="T51" fmla="*/ 0 h 252"/>
                  <a:gd name="T52" fmla="*/ 0 w 1120"/>
                  <a:gd name="T53" fmla="*/ 0 h 252"/>
                  <a:gd name="T54" fmla="*/ 0 w 1120"/>
                  <a:gd name="T55" fmla="*/ 0 h 25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120"/>
                  <a:gd name="T85" fmla="*/ 0 h 252"/>
                  <a:gd name="T86" fmla="*/ 1120 w 1120"/>
                  <a:gd name="T87" fmla="*/ 252 h 252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9" name="Rectangle 12"/>
              <p:cNvSpPr>
                <a:spLocks noChangeArrowheads="1"/>
              </p:cNvSpPr>
              <p:nvPr/>
            </p:nvSpPr>
            <p:spPr bwMode="gray">
              <a:xfrm>
                <a:off x="1748" y="2991"/>
                <a:ext cx="679" cy="1179"/>
              </a:xfrm>
              <a:prstGeom prst="rect">
                <a:avLst/>
              </a:prstGeom>
              <a:gradFill rotWithShape="1">
                <a:gsLst>
                  <a:gs pos="0">
                    <a:srgbClr val="EAE9D2"/>
                  </a:gs>
                  <a:gs pos="50000">
                    <a:srgbClr val="C5C383"/>
                  </a:gs>
                  <a:gs pos="100000">
                    <a:srgbClr val="EAE9D2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48" name="Group 13"/>
            <p:cNvGrpSpPr>
              <a:grpSpLocks/>
            </p:cNvGrpSpPr>
            <p:nvPr/>
          </p:nvGrpSpPr>
          <p:grpSpPr bwMode="auto">
            <a:xfrm>
              <a:off x="2702" y="2674"/>
              <a:ext cx="508" cy="1196"/>
              <a:chOff x="2610" y="2991"/>
              <a:chExt cx="679" cy="1215"/>
            </a:xfrm>
          </p:grpSpPr>
          <p:sp>
            <p:nvSpPr>
              <p:cNvPr id="76" name="Freeform 14"/>
              <p:cNvSpPr>
                <a:spLocks/>
              </p:cNvSpPr>
              <p:nvPr/>
            </p:nvSpPr>
            <p:spPr bwMode="gray">
              <a:xfrm>
                <a:off x="2671" y="4115"/>
                <a:ext cx="557" cy="91"/>
              </a:xfrm>
              <a:custGeom>
                <a:avLst/>
                <a:gdLst>
                  <a:gd name="T0" fmla="*/ 0 w 1120"/>
                  <a:gd name="T1" fmla="*/ 0 h 252"/>
                  <a:gd name="T2" fmla="*/ 0 w 1120"/>
                  <a:gd name="T3" fmla="*/ 0 h 252"/>
                  <a:gd name="T4" fmla="*/ 0 w 1120"/>
                  <a:gd name="T5" fmla="*/ 0 h 252"/>
                  <a:gd name="T6" fmla="*/ 0 w 1120"/>
                  <a:gd name="T7" fmla="*/ 0 h 252"/>
                  <a:gd name="T8" fmla="*/ 0 w 1120"/>
                  <a:gd name="T9" fmla="*/ 0 h 252"/>
                  <a:gd name="T10" fmla="*/ 0 w 1120"/>
                  <a:gd name="T11" fmla="*/ 0 h 252"/>
                  <a:gd name="T12" fmla="*/ 0 w 1120"/>
                  <a:gd name="T13" fmla="*/ 0 h 252"/>
                  <a:gd name="T14" fmla="*/ 0 w 1120"/>
                  <a:gd name="T15" fmla="*/ 0 h 252"/>
                  <a:gd name="T16" fmla="*/ 0 w 1120"/>
                  <a:gd name="T17" fmla="*/ 0 h 252"/>
                  <a:gd name="T18" fmla="*/ 0 w 1120"/>
                  <a:gd name="T19" fmla="*/ 0 h 252"/>
                  <a:gd name="T20" fmla="*/ 0 w 1120"/>
                  <a:gd name="T21" fmla="*/ 0 h 252"/>
                  <a:gd name="T22" fmla="*/ 0 w 1120"/>
                  <a:gd name="T23" fmla="*/ 0 h 252"/>
                  <a:gd name="T24" fmla="*/ 0 w 1120"/>
                  <a:gd name="T25" fmla="*/ 0 h 252"/>
                  <a:gd name="T26" fmla="*/ 0 w 1120"/>
                  <a:gd name="T27" fmla="*/ 0 h 252"/>
                  <a:gd name="T28" fmla="*/ 0 w 1120"/>
                  <a:gd name="T29" fmla="*/ 0 h 252"/>
                  <a:gd name="T30" fmla="*/ 0 w 1120"/>
                  <a:gd name="T31" fmla="*/ 0 h 252"/>
                  <a:gd name="T32" fmla="*/ 0 w 1120"/>
                  <a:gd name="T33" fmla="*/ 0 h 252"/>
                  <a:gd name="T34" fmla="*/ 0 w 1120"/>
                  <a:gd name="T35" fmla="*/ 0 h 252"/>
                  <a:gd name="T36" fmla="*/ 0 w 1120"/>
                  <a:gd name="T37" fmla="*/ 0 h 252"/>
                  <a:gd name="T38" fmla="*/ 0 w 1120"/>
                  <a:gd name="T39" fmla="*/ 0 h 252"/>
                  <a:gd name="T40" fmla="*/ 0 w 1120"/>
                  <a:gd name="T41" fmla="*/ 0 h 252"/>
                  <a:gd name="T42" fmla="*/ 0 w 1120"/>
                  <a:gd name="T43" fmla="*/ 0 h 252"/>
                  <a:gd name="T44" fmla="*/ 0 w 1120"/>
                  <a:gd name="T45" fmla="*/ 0 h 252"/>
                  <a:gd name="T46" fmla="*/ 0 w 1120"/>
                  <a:gd name="T47" fmla="*/ 0 h 252"/>
                  <a:gd name="T48" fmla="*/ 0 w 1120"/>
                  <a:gd name="T49" fmla="*/ 0 h 252"/>
                  <a:gd name="T50" fmla="*/ 0 w 1120"/>
                  <a:gd name="T51" fmla="*/ 0 h 252"/>
                  <a:gd name="T52" fmla="*/ 0 w 1120"/>
                  <a:gd name="T53" fmla="*/ 0 h 252"/>
                  <a:gd name="T54" fmla="*/ 0 w 1120"/>
                  <a:gd name="T55" fmla="*/ 0 h 25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120"/>
                  <a:gd name="T85" fmla="*/ 0 h 252"/>
                  <a:gd name="T86" fmla="*/ 1120 w 1120"/>
                  <a:gd name="T87" fmla="*/ 252 h 252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7" name="Rectangle 15"/>
              <p:cNvSpPr>
                <a:spLocks noChangeArrowheads="1"/>
              </p:cNvSpPr>
              <p:nvPr/>
            </p:nvSpPr>
            <p:spPr bwMode="gray">
              <a:xfrm>
                <a:off x="2610" y="2991"/>
                <a:ext cx="679" cy="1179"/>
              </a:xfrm>
              <a:prstGeom prst="rect">
                <a:avLst/>
              </a:prstGeom>
              <a:gradFill rotWithShape="1">
                <a:gsLst>
                  <a:gs pos="0">
                    <a:srgbClr val="DAF0BD"/>
                  </a:gs>
                  <a:gs pos="50000">
                    <a:srgbClr val="99D549"/>
                  </a:gs>
                  <a:gs pos="100000">
                    <a:srgbClr val="DAF0BD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49" name="Group 16"/>
            <p:cNvGrpSpPr>
              <a:grpSpLocks/>
            </p:cNvGrpSpPr>
            <p:nvPr/>
          </p:nvGrpSpPr>
          <p:grpSpPr bwMode="auto">
            <a:xfrm>
              <a:off x="3456" y="2674"/>
              <a:ext cx="508" cy="1196"/>
              <a:chOff x="3381" y="2991"/>
              <a:chExt cx="679" cy="1215"/>
            </a:xfrm>
          </p:grpSpPr>
          <p:sp>
            <p:nvSpPr>
              <p:cNvPr id="74" name="Freeform 17"/>
              <p:cNvSpPr>
                <a:spLocks/>
              </p:cNvSpPr>
              <p:nvPr/>
            </p:nvSpPr>
            <p:spPr bwMode="gray">
              <a:xfrm>
                <a:off x="3442" y="4115"/>
                <a:ext cx="557" cy="91"/>
              </a:xfrm>
              <a:custGeom>
                <a:avLst/>
                <a:gdLst>
                  <a:gd name="T0" fmla="*/ 0 w 1120"/>
                  <a:gd name="T1" fmla="*/ 0 h 252"/>
                  <a:gd name="T2" fmla="*/ 0 w 1120"/>
                  <a:gd name="T3" fmla="*/ 0 h 252"/>
                  <a:gd name="T4" fmla="*/ 0 w 1120"/>
                  <a:gd name="T5" fmla="*/ 0 h 252"/>
                  <a:gd name="T6" fmla="*/ 0 w 1120"/>
                  <a:gd name="T7" fmla="*/ 0 h 252"/>
                  <a:gd name="T8" fmla="*/ 0 w 1120"/>
                  <a:gd name="T9" fmla="*/ 0 h 252"/>
                  <a:gd name="T10" fmla="*/ 0 w 1120"/>
                  <a:gd name="T11" fmla="*/ 0 h 252"/>
                  <a:gd name="T12" fmla="*/ 0 w 1120"/>
                  <a:gd name="T13" fmla="*/ 0 h 252"/>
                  <a:gd name="T14" fmla="*/ 0 w 1120"/>
                  <a:gd name="T15" fmla="*/ 0 h 252"/>
                  <a:gd name="T16" fmla="*/ 0 w 1120"/>
                  <a:gd name="T17" fmla="*/ 0 h 252"/>
                  <a:gd name="T18" fmla="*/ 0 w 1120"/>
                  <a:gd name="T19" fmla="*/ 0 h 252"/>
                  <a:gd name="T20" fmla="*/ 0 w 1120"/>
                  <a:gd name="T21" fmla="*/ 0 h 252"/>
                  <a:gd name="T22" fmla="*/ 0 w 1120"/>
                  <a:gd name="T23" fmla="*/ 0 h 252"/>
                  <a:gd name="T24" fmla="*/ 0 w 1120"/>
                  <a:gd name="T25" fmla="*/ 0 h 252"/>
                  <a:gd name="T26" fmla="*/ 0 w 1120"/>
                  <a:gd name="T27" fmla="*/ 0 h 252"/>
                  <a:gd name="T28" fmla="*/ 0 w 1120"/>
                  <a:gd name="T29" fmla="*/ 0 h 252"/>
                  <a:gd name="T30" fmla="*/ 0 w 1120"/>
                  <a:gd name="T31" fmla="*/ 0 h 252"/>
                  <a:gd name="T32" fmla="*/ 0 w 1120"/>
                  <a:gd name="T33" fmla="*/ 0 h 252"/>
                  <a:gd name="T34" fmla="*/ 0 w 1120"/>
                  <a:gd name="T35" fmla="*/ 0 h 252"/>
                  <a:gd name="T36" fmla="*/ 0 w 1120"/>
                  <a:gd name="T37" fmla="*/ 0 h 252"/>
                  <a:gd name="T38" fmla="*/ 0 w 1120"/>
                  <a:gd name="T39" fmla="*/ 0 h 252"/>
                  <a:gd name="T40" fmla="*/ 0 w 1120"/>
                  <a:gd name="T41" fmla="*/ 0 h 252"/>
                  <a:gd name="T42" fmla="*/ 0 w 1120"/>
                  <a:gd name="T43" fmla="*/ 0 h 252"/>
                  <a:gd name="T44" fmla="*/ 0 w 1120"/>
                  <a:gd name="T45" fmla="*/ 0 h 252"/>
                  <a:gd name="T46" fmla="*/ 0 w 1120"/>
                  <a:gd name="T47" fmla="*/ 0 h 252"/>
                  <a:gd name="T48" fmla="*/ 0 w 1120"/>
                  <a:gd name="T49" fmla="*/ 0 h 252"/>
                  <a:gd name="T50" fmla="*/ 0 w 1120"/>
                  <a:gd name="T51" fmla="*/ 0 h 252"/>
                  <a:gd name="T52" fmla="*/ 0 w 1120"/>
                  <a:gd name="T53" fmla="*/ 0 h 252"/>
                  <a:gd name="T54" fmla="*/ 0 w 1120"/>
                  <a:gd name="T55" fmla="*/ 0 h 25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120"/>
                  <a:gd name="T85" fmla="*/ 0 h 252"/>
                  <a:gd name="T86" fmla="*/ 1120 w 1120"/>
                  <a:gd name="T87" fmla="*/ 252 h 252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5" name="Rectangle 18"/>
              <p:cNvSpPr>
                <a:spLocks noChangeArrowheads="1"/>
              </p:cNvSpPr>
              <p:nvPr/>
            </p:nvSpPr>
            <p:spPr bwMode="gray">
              <a:xfrm>
                <a:off x="3381" y="2991"/>
                <a:ext cx="679" cy="1179"/>
              </a:xfrm>
              <a:prstGeom prst="rect">
                <a:avLst/>
              </a:prstGeom>
              <a:gradFill rotWithShape="1">
                <a:gsLst>
                  <a:gs pos="0">
                    <a:srgbClr val="DAF0BD"/>
                  </a:gs>
                  <a:gs pos="50000">
                    <a:srgbClr val="99D549"/>
                  </a:gs>
                  <a:gs pos="100000">
                    <a:srgbClr val="DAF0BD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50" name="Group 19"/>
            <p:cNvGrpSpPr>
              <a:grpSpLocks/>
            </p:cNvGrpSpPr>
            <p:nvPr/>
          </p:nvGrpSpPr>
          <p:grpSpPr bwMode="auto">
            <a:xfrm>
              <a:off x="4210" y="2674"/>
              <a:ext cx="508" cy="1196"/>
              <a:chOff x="4152" y="2991"/>
              <a:chExt cx="679" cy="1215"/>
            </a:xfrm>
          </p:grpSpPr>
          <p:sp>
            <p:nvSpPr>
              <p:cNvPr id="72" name="Freeform 20"/>
              <p:cNvSpPr>
                <a:spLocks/>
              </p:cNvSpPr>
              <p:nvPr/>
            </p:nvSpPr>
            <p:spPr bwMode="gray">
              <a:xfrm>
                <a:off x="4213" y="4115"/>
                <a:ext cx="557" cy="91"/>
              </a:xfrm>
              <a:custGeom>
                <a:avLst/>
                <a:gdLst>
                  <a:gd name="T0" fmla="*/ 0 w 1120"/>
                  <a:gd name="T1" fmla="*/ 0 h 252"/>
                  <a:gd name="T2" fmla="*/ 0 w 1120"/>
                  <a:gd name="T3" fmla="*/ 0 h 252"/>
                  <a:gd name="T4" fmla="*/ 0 w 1120"/>
                  <a:gd name="T5" fmla="*/ 0 h 252"/>
                  <a:gd name="T6" fmla="*/ 0 w 1120"/>
                  <a:gd name="T7" fmla="*/ 0 h 252"/>
                  <a:gd name="T8" fmla="*/ 0 w 1120"/>
                  <a:gd name="T9" fmla="*/ 0 h 252"/>
                  <a:gd name="T10" fmla="*/ 0 w 1120"/>
                  <a:gd name="T11" fmla="*/ 0 h 252"/>
                  <a:gd name="T12" fmla="*/ 0 w 1120"/>
                  <a:gd name="T13" fmla="*/ 0 h 252"/>
                  <a:gd name="T14" fmla="*/ 0 w 1120"/>
                  <a:gd name="T15" fmla="*/ 0 h 252"/>
                  <a:gd name="T16" fmla="*/ 0 w 1120"/>
                  <a:gd name="T17" fmla="*/ 0 h 252"/>
                  <a:gd name="T18" fmla="*/ 0 w 1120"/>
                  <a:gd name="T19" fmla="*/ 0 h 252"/>
                  <a:gd name="T20" fmla="*/ 0 w 1120"/>
                  <a:gd name="T21" fmla="*/ 0 h 252"/>
                  <a:gd name="T22" fmla="*/ 0 w 1120"/>
                  <a:gd name="T23" fmla="*/ 0 h 252"/>
                  <a:gd name="T24" fmla="*/ 0 w 1120"/>
                  <a:gd name="T25" fmla="*/ 0 h 252"/>
                  <a:gd name="T26" fmla="*/ 0 w 1120"/>
                  <a:gd name="T27" fmla="*/ 0 h 252"/>
                  <a:gd name="T28" fmla="*/ 0 w 1120"/>
                  <a:gd name="T29" fmla="*/ 0 h 252"/>
                  <a:gd name="T30" fmla="*/ 0 w 1120"/>
                  <a:gd name="T31" fmla="*/ 0 h 252"/>
                  <a:gd name="T32" fmla="*/ 0 w 1120"/>
                  <a:gd name="T33" fmla="*/ 0 h 252"/>
                  <a:gd name="T34" fmla="*/ 0 w 1120"/>
                  <a:gd name="T35" fmla="*/ 0 h 252"/>
                  <a:gd name="T36" fmla="*/ 0 w 1120"/>
                  <a:gd name="T37" fmla="*/ 0 h 252"/>
                  <a:gd name="T38" fmla="*/ 0 w 1120"/>
                  <a:gd name="T39" fmla="*/ 0 h 252"/>
                  <a:gd name="T40" fmla="*/ 0 w 1120"/>
                  <a:gd name="T41" fmla="*/ 0 h 252"/>
                  <a:gd name="T42" fmla="*/ 0 w 1120"/>
                  <a:gd name="T43" fmla="*/ 0 h 252"/>
                  <a:gd name="T44" fmla="*/ 0 w 1120"/>
                  <a:gd name="T45" fmla="*/ 0 h 252"/>
                  <a:gd name="T46" fmla="*/ 0 w 1120"/>
                  <a:gd name="T47" fmla="*/ 0 h 252"/>
                  <a:gd name="T48" fmla="*/ 0 w 1120"/>
                  <a:gd name="T49" fmla="*/ 0 h 252"/>
                  <a:gd name="T50" fmla="*/ 0 w 1120"/>
                  <a:gd name="T51" fmla="*/ 0 h 252"/>
                  <a:gd name="T52" fmla="*/ 0 w 1120"/>
                  <a:gd name="T53" fmla="*/ 0 h 252"/>
                  <a:gd name="T54" fmla="*/ 0 w 1120"/>
                  <a:gd name="T55" fmla="*/ 0 h 25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120"/>
                  <a:gd name="T85" fmla="*/ 0 h 252"/>
                  <a:gd name="T86" fmla="*/ 1120 w 1120"/>
                  <a:gd name="T87" fmla="*/ 252 h 252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3" name="Rectangle 21"/>
              <p:cNvSpPr>
                <a:spLocks noChangeArrowheads="1"/>
              </p:cNvSpPr>
              <p:nvPr/>
            </p:nvSpPr>
            <p:spPr bwMode="gray">
              <a:xfrm>
                <a:off x="4152" y="2991"/>
                <a:ext cx="679" cy="1179"/>
              </a:xfrm>
              <a:prstGeom prst="rect">
                <a:avLst/>
              </a:prstGeom>
              <a:gradFill rotWithShape="1">
                <a:gsLst>
                  <a:gs pos="0">
                    <a:srgbClr val="DAF0BD"/>
                  </a:gs>
                  <a:gs pos="50000">
                    <a:srgbClr val="99D549"/>
                  </a:gs>
                  <a:gs pos="100000">
                    <a:srgbClr val="DAF0BD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51" name="Group 22"/>
            <p:cNvGrpSpPr>
              <a:grpSpLocks/>
            </p:cNvGrpSpPr>
            <p:nvPr/>
          </p:nvGrpSpPr>
          <p:grpSpPr bwMode="auto">
            <a:xfrm>
              <a:off x="4964" y="2674"/>
              <a:ext cx="508" cy="1196"/>
              <a:chOff x="4923" y="2991"/>
              <a:chExt cx="679" cy="1215"/>
            </a:xfrm>
          </p:grpSpPr>
          <p:sp>
            <p:nvSpPr>
              <p:cNvPr id="70" name="Freeform 23"/>
              <p:cNvSpPr>
                <a:spLocks/>
              </p:cNvSpPr>
              <p:nvPr/>
            </p:nvSpPr>
            <p:spPr bwMode="gray">
              <a:xfrm>
                <a:off x="4984" y="4115"/>
                <a:ext cx="557" cy="91"/>
              </a:xfrm>
              <a:custGeom>
                <a:avLst/>
                <a:gdLst>
                  <a:gd name="T0" fmla="*/ 0 w 1120"/>
                  <a:gd name="T1" fmla="*/ 0 h 252"/>
                  <a:gd name="T2" fmla="*/ 0 w 1120"/>
                  <a:gd name="T3" fmla="*/ 0 h 252"/>
                  <a:gd name="T4" fmla="*/ 0 w 1120"/>
                  <a:gd name="T5" fmla="*/ 0 h 252"/>
                  <a:gd name="T6" fmla="*/ 0 w 1120"/>
                  <a:gd name="T7" fmla="*/ 0 h 252"/>
                  <a:gd name="T8" fmla="*/ 0 w 1120"/>
                  <a:gd name="T9" fmla="*/ 0 h 252"/>
                  <a:gd name="T10" fmla="*/ 0 w 1120"/>
                  <a:gd name="T11" fmla="*/ 0 h 252"/>
                  <a:gd name="T12" fmla="*/ 0 w 1120"/>
                  <a:gd name="T13" fmla="*/ 0 h 252"/>
                  <a:gd name="T14" fmla="*/ 0 w 1120"/>
                  <a:gd name="T15" fmla="*/ 0 h 252"/>
                  <a:gd name="T16" fmla="*/ 0 w 1120"/>
                  <a:gd name="T17" fmla="*/ 0 h 252"/>
                  <a:gd name="T18" fmla="*/ 0 w 1120"/>
                  <a:gd name="T19" fmla="*/ 0 h 252"/>
                  <a:gd name="T20" fmla="*/ 0 w 1120"/>
                  <a:gd name="T21" fmla="*/ 0 h 252"/>
                  <a:gd name="T22" fmla="*/ 0 w 1120"/>
                  <a:gd name="T23" fmla="*/ 0 h 252"/>
                  <a:gd name="T24" fmla="*/ 0 w 1120"/>
                  <a:gd name="T25" fmla="*/ 0 h 252"/>
                  <a:gd name="T26" fmla="*/ 0 w 1120"/>
                  <a:gd name="T27" fmla="*/ 0 h 252"/>
                  <a:gd name="T28" fmla="*/ 0 w 1120"/>
                  <a:gd name="T29" fmla="*/ 0 h 252"/>
                  <a:gd name="T30" fmla="*/ 0 w 1120"/>
                  <a:gd name="T31" fmla="*/ 0 h 252"/>
                  <a:gd name="T32" fmla="*/ 0 w 1120"/>
                  <a:gd name="T33" fmla="*/ 0 h 252"/>
                  <a:gd name="T34" fmla="*/ 0 w 1120"/>
                  <a:gd name="T35" fmla="*/ 0 h 252"/>
                  <a:gd name="T36" fmla="*/ 0 w 1120"/>
                  <a:gd name="T37" fmla="*/ 0 h 252"/>
                  <a:gd name="T38" fmla="*/ 0 w 1120"/>
                  <a:gd name="T39" fmla="*/ 0 h 252"/>
                  <a:gd name="T40" fmla="*/ 0 w 1120"/>
                  <a:gd name="T41" fmla="*/ 0 h 252"/>
                  <a:gd name="T42" fmla="*/ 0 w 1120"/>
                  <a:gd name="T43" fmla="*/ 0 h 252"/>
                  <a:gd name="T44" fmla="*/ 0 w 1120"/>
                  <a:gd name="T45" fmla="*/ 0 h 252"/>
                  <a:gd name="T46" fmla="*/ 0 w 1120"/>
                  <a:gd name="T47" fmla="*/ 0 h 252"/>
                  <a:gd name="T48" fmla="*/ 0 w 1120"/>
                  <a:gd name="T49" fmla="*/ 0 h 252"/>
                  <a:gd name="T50" fmla="*/ 0 w 1120"/>
                  <a:gd name="T51" fmla="*/ 0 h 252"/>
                  <a:gd name="T52" fmla="*/ 0 w 1120"/>
                  <a:gd name="T53" fmla="*/ 0 h 252"/>
                  <a:gd name="T54" fmla="*/ 0 w 1120"/>
                  <a:gd name="T55" fmla="*/ 0 h 25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120"/>
                  <a:gd name="T85" fmla="*/ 0 h 252"/>
                  <a:gd name="T86" fmla="*/ 1120 w 1120"/>
                  <a:gd name="T87" fmla="*/ 252 h 252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1" name="Rectangle 24"/>
              <p:cNvSpPr>
                <a:spLocks noChangeArrowheads="1"/>
              </p:cNvSpPr>
              <p:nvPr/>
            </p:nvSpPr>
            <p:spPr bwMode="gray">
              <a:xfrm>
                <a:off x="4923" y="2991"/>
                <a:ext cx="679" cy="1179"/>
              </a:xfrm>
              <a:prstGeom prst="rect">
                <a:avLst/>
              </a:prstGeom>
              <a:gradFill rotWithShape="1">
                <a:gsLst>
                  <a:gs pos="0">
                    <a:srgbClr val="DAF0BD"/>
                  </a:gs>
                  <a:gs pos="50000">
                    <a:srgbClr val="99D549"/>
                  </a:gs>
                  <a:gs pos="100000">
                    <a:srgbClr val="DAF0BD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52" name="Group 25"/>
            <p:cNvGrpSpPr>
              <a:grpSpLocks/>
            </p:cNvGrpSpPr>
            <p:nvPr/>
          </p:nvGrpSpPr>
          <p:grpSpPr bwMode="auto">
            <a:xfrm>
              <a:off x="689" y="1762"/>
              <a:ext cx="1409" cy="553"/>
              <a:chOff x="596" y="1824"/>
              <a:chExt cx="1440" cy="562"/>
            </a:xfrm>
          </p:grpSpPr>
          <p:sp>
            <p:nvSpPr>
              <p:cNvPr id="68" name="Freeform 26"/>
              <p:cNvSpPr>
                <a:spLocks/>
              </p:cNvSpPr>
              <p:nvPr/>
            </p:nvSpPr>
            <p:spPr bwMode="gray">
              <a:xfrm>
                <a:off x="681" y="2196"/>
                <a:ext cx="1270" cy="190"/>
              </a:xfrm>
              <a:custGeom>
                <a:avLst/>
                <a:gdLst>
                  <a:gd name="T0" fmla="*/ 5062 w 1120"/>
                  <a:gd name="T1" fmla="*/ 8 h 252"/>
                  <a:gd name="T2" fmla="*/ 5040 w 1120"/>
                  <a:gd name="T3" fmla="*/ 8 h 252"/>
                  <a:gd name="T4" fmla="*/ 4967 w 1120"/>
                  <a:gd name="T5" fmla="*/ 8 h 252"/>
                  <a:gd name="T6" fmla="*/ 4855 w 1120"/>
                  <a:gd name="T7" fmla="*/ 8 h 252"/>
                  <a:gd name="T8" fmla="*/ 4693 w 1120"/>
                  <a:gd name="T9" fmla="*/ 8 h 252"/>
                  <a:gd name="T10" fmla="*/ 4485 w 1120"/>
                  <a:gd name="T11" fmla="*/ 8 h 252"/>
                  <a:gd name="T12" fmla="*/ 4243 w 1120"/>
                  <a:gd name="T13" fmla="*/ 8 h 252"/>
                  <a:gd name="T14" fmla="*/ 3959 w 1120"/>
                  <a:gd name="T15" fmla="*/ 8 h 252"/>
                  <a:gd name="T16" fmla="*/ 3639 w 1120"/>
                  <a:gd name="T17" fmla="*/ 6 h 252"/>
                  <a:gd name="T18" fmla="*/ 3301 w 1120"/>
                  <a:gd name="T19" fmla="*/ 6 h 252"/>
                  <a:gd name="T20" fmla="*/ 2920 w 1120"/>
                  <a:gd name="T21" fmla="*/ 6 h 252"/>
                  <a:gd name="T22" fmla="*/ 2507 w 1120"/>
                  <a:gd name="T23" fmla="*/ 6 h 252"/>
                  <a:gd name="T24" fmla="*/ 2103 w 1120"/>
                  <a:gd name="T25" fmla="*/ 6 h 252"/>
                  <a:gd name="T26" fmla="*/ 1732 w 1120"/>
                  <a:gd name="T27" fmla="*/ 6 h 252"/>
                  <a:gd name="T28" fmla="*/ 1391 w 1120"/>
                  <a:gd name="T29" fmla="*/ 6 h 252"/>
                  <a:gd name="T30" fmla="*/ 1076 w 1120"/>
                  <a:gd name="T31" fmla="*/ 8 h 252"/>
                  <a:gd name="T32" fmla="*/ 807 w 1120"/>
                  <a:gd name="T33" fmla="*/ 8 h 252"/>
                  <a:gd name="T34" fmla="*/ 570 w 1120"/>
                  <a:gd name="T35" fmla="*/ 8 h 252"/>
                  <a:gd name="T36" fmla="*/ 367 w 1120"/>
                  <a:gd name="T37" fmla="*/ 8 h 252"/>
                  <a:gd name="T38" fmla="*/ 209 w 1120"/>
                  <a:gd name="T39" fmla="*/ 8 h 252"/>
                  <a:gd name="T40" fmla="*/ 88 w 1120"/>
                  <a:gd name="T41" fmla="*/ 8 h 252"/>
                  <a:gd name="T42" fmla="*/ 26 w 1120"/>
                  <a:gd name="T43" fmla="*/ 8 h 252"/>
                  <a:gd name="T44" fmla="*/ 0 w 1120"/>
                  <a:gd name="T45" fmla="*/ 8 h 252"/>
                  <a:gd name="T46" fmla="*/ 0 w 1120"/>
                  <a:gd name="T47" fmla="*/ 2 h 252"/>
                  <a:gd name="T48" fmla="*/ 2528 w 1120"/>
                  <a:gd name="T49" fmla="*/ 0 h 252"/>
                  <a:gd name="T50" fmla="*/ 5062 w 1120"/>
                  <a:gd name="T51" fmla="*/ 2 h 252"/>
                  <a:gd name="T52" fmla="*/ 5062 w 1120"/>
                  <a:gd name="T53" fmla="*/ 8 h 252"/>
                  <a:gd name="T54" fmla="*/ 5062 w 1120"/>
                  <a:gd name="T55" fmla="*/ 8 h 25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120"/>
                  <a:gd name="T85" fmla="*/ 0 h 252"/>
                  <a:gd name="T86" fmla="*/ 1120 w 1120"/>
                  <a:gd name="T87" fmla="*/ 252 h 252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" name="Rectangle 27"/>
              <p:cNvSpPr>
                <a:spLocks noChangeArrowheads="1"/>
              </p:cNvSpPr>
              <p:nvPr/>
            </p:nvSpPr>
            <p:spPr bwMode="gray">
              <a:xfrm>
                <a:off x="596" y="1824"/>
                <a:ext cx="1440" cy="480"/>
              </a:xfrm>
              <a:prstGeom prst="rect">
                <a:avLst/>
              </a:prstGeom>
              <a:gradFill rotWithShape="1">
                <a:gsLst>
                  <a:gs pos="0">
                    <a:srgbClr val="EBE115">
                      <a:gamma/>
                      <a:tint val="30196"/>
                      <a:invGamma/>
                    </a:srgbClr>
                  </a:gs>
                  <a:gs pos="50000">
                    <a:srgbClr val="EBE115"/>
                  </a:gs>
                  <a:gs pos="100000">
                    <a:srgbClr val="EBE115">
                      <a:gamma/>
                      <a:tint val="30196"/>
                      <a:invGamma/>
                    </a:srgbClr>
                  </a:gs>
                </a:gsLst>
                <a:lin ang="270000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uLnTx/>
                    <a:uFillTx/>
                    <a:latin typeface="Arial" pitchFamily="34" charset="0"/>
                  </a:rPr>
                  <a:t>Click to add Text</a:t>
                </a:r>
              </a:p>
            </p:txBody>
          </p:sp>
        </p:grpSp>
        <p:grpSp>
          <p:nvGrpSpPr>
            <p:cNvPr id="53" name="Group 28"/>
            <p:cNvGrpSpPr>
              <a:grpSpLocks/>
            </p:cNvGrpSpPr>
            <p:nvPr/>
          </p:nvGrpSpPr>
          <p:grpSpPr bwMode="auto">
            <a:xfrm>
              <a:off x="3406" y="1762"/>
              <a:ext cx="1409" cy="553"/>
              <a:chOff x="3374" y="1824"/>
              <a:chExt cx="1440" cy="562"/>
            </a:xfrm>
          </p:grpSpPr>
          <p:sp>
            <p:nvSpPr>
              <p:cNvPr id="66" name="Freeform 29"/>
              <p:cNvSpPr>
                <a:spLocks/>
              </p:cNvSpPr>
              <p:nvPr/>
            </p:nvSpPr>
            <p:spPr bwMode="gray">
              <a:xfrm>
                <a:off x="3459" y="2196"/>
                <a:ext cx="1270" cy="190"/>
              </a:xfrm>
              <a:custGeom>
                <a:avLst/>
                <a:gdLst>
                  <a:gd name="T0" fmla="*/ 5062 w 1120"/>
                  <a:gd name="T1" fmla="*/ 8 h 252"/>
                  <a:gd name="T2" fmla="*/ 5040 w 1120"/>
                  <a:gd name="T3" fmla="*/ 8 h 252"/>
                  <a:gd name="T4" fmla="*/ 4967 w 1120"/>
                  <a:gd name="T5" fmla="*/ 8 h 252"/>
                  <a:gd name="T6" fmla="*/ 4855 w 1120"/>
                  <a:gd name="T7" fmla="*/ 8 h 252"/>
                  <a:gd name="T8" fmla="*/ 4693 w 1120"/>
                  <a:gd name="T9" fmla="*/ 8 h 252"/>
                  <a:gd name="T10" fmla="*/ 4485 w 1120"/>
                  <a:gd name="T11" fmla="*/ 8 h 252"/>
                  <a:gd name="T12" fmla="*/ 4243 w 1120"/>
                  <a:gd name="T13" fmla="*/ 8 h 252"/>
                  <a:gd name="T14" fmla="*/ 3959 w 1120"/>
                  <a:gd name="T15" fmla="*/ 8 h 252"/>
                  <a:gd name="T16" fmla="*/ 3639 w 1120"/>
                  <a:gd name="T17" fmla="*/ 6 h 252"/>
                  <a:gd name="T18" fmla="*/ 3301 w 1120"/>
                  <a:gd name="T19" fmla="*/ 6 h 252"/>
                  <a:gd name="T20" fmla="*/ 2920 w 1120"/>
                  <a:gd name="T21" fmla="*/ 6 h 252"/>
                  <a:gd name="T22" fmla="*/ 2507 w 1120"/>
                  <a:gd name="T23" fmla="*/ 6 h 252"/>
                  <a:gd name="T24" fmla="*/ 2103 w 1120"/>
                  <a:gd name="T25" fmla="*/ 6 h 252"/>
                  <a:gd name="T26" fmla="*/ 1732 w 1120"/>
                  <a:gd name="T27" fmla="*/ 6 h 252"/>
                  <a:gd name="T28" fmla="*/ 1391 w 1120"/>
                  <a:gd name="T29" fmla="*/ 6 h 252"/>
                  <a:gd name="T30" fmla="*/ 1076 w 1120"/>
                  <a:gd name="T31" fmla="*/ 8 h 252"/>
                  <a:gd name="T32" fmla="*/ 807 w 1120"/>
                  <a:gd name="T33" fmla="*/ 8 h 252"/>
                  <a:gd name="T34" fmla="*/ 570 w 1120"/>
                  <a:gd name="T35" fmla="*/ 8 h 252"/>
                  <a:gd name="T36" fmla="*/ 367 w 1120"/>
                  <a:gd name="T37" fmla="*/ 8 h 252"/>
                  <a:gd name="T38" fmla="*/ 209 w 1120"/>
                  <a:gd name="T39" fmla="*/ 8 h 252"/>
                  <a:gd name="T40" fmla="*/ 88 w 1120"/>
                  <a:gd name="T41" fmla="*/ 8 h 252"/>
                  <a:gd name="T42" fmla="*/ 26 w 1120"/>
                  <a:gd name="T43" fmla="*/ 8 h 252"/>
                  <a:gd name="T44" fmla="*/ 0 w 1120"/>
                  <a:gd name="T45" fmla="*/ 8 h 252"/>
                  <a:gd name="T46" fmla="*/ 0 w 1120"/>
                  <a:gd name="T47" fmla="*/ 2 h 252"/>
                  <a:gd name="T48" fmla="*/ 2528 w 1120"/>
                  <a:gd name="T49" fmla="*/ 0 h 252"/>
                  <a:gd name="T50" fmla="*/ 5062 w 1120"/>
                  <a:gd name="T51" fmla="*/ 2 h 252"/>
                  <a:gd name="T52" fmla="*/ 5062 w 1120"/>
                  <a:gd name="T53" fmla="*/ 8 h 252"/>
                  <a:gd name="T54" fmla="*/ 5062 w 1120"/>
                  <a:gd name="T55" fmla="*/ 8 h 25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120"/>
                  <a:gd name="T85" fmla="*/ 0 h 252"/>
                  <a:gd name="T86" fmla="*/ 1120 w 1120"/>
                  <a:gd name="T87" fmla="*/ 252 h 252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7" name="Rectangle 30"/>
              <p:cNvSpPr>
                <a:spLocks noChangeArrowheads="1"/>
              </p:cNvSpPr>
              <p:nvPr/>
            </p:nvSpPr>
            <p:spPr bwMode="gray">
              <a:xfrm>
                <a:off x="3374" y="1824"/>
                <a:ext cx="1440" cy="480"/>
              </a:xfrm>
              <a:prstGeom prst="rect">
                <a:avLst/>
              </a:prstGeom>
              <a:gradFill rotWithShape="1">
                <a:gsLst>
                  <a:gs pos="0">
                    <a:srgbClr val="FFCC00">
                      <a:gamma/>
                      <a:tint val="30196"/>
                      <a:invGamma/>
                    </a:srgbClr>
                  </a:gs>
                  <a:gs pos="50000">
                    <a:srgbClr val="FFCC00"/>
                  </a:gs>
                  <a:gs pos="100000">
                    <a:srgbClr val="FFCC00">
                      <a:gamma/>
                      <a:tint val="30196"/>
                      <a:invGamma/>
                    </a:srgbClr>
                  </a:gs>
                </a:gsLst>
                <a:lin ang="270000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uLnTx/>
                    <a:uFillTx/>
                    <a:latin typeface="Arial" pitchFamily="34" charset="0"/>
                  </a:rPr>
                  <a:t>Click to add Text</a:t>
                </a:r>
              </a:p>
            </p:txBody>
          </p:sp>
        </p:grpSp>
        <p:grpSp>
          <p:nvGrpSpPr>
            <p:cNvPr id="54" name="Group 31"/>
            <p:cNvGrpSpPr>
              <a:grpSpLocks/>
            </p:cNvGrpSpPr>
            <p:nvPr/>
          </p:nvGrpSpPr>
          <p:grpSpPr bwMode="auto">
            <a:xfrm>
              <a:off x="1890" y="912"/>
              <a:ext cx="1831" cy="558"/>
              <a:chOff x="1890" y="912"/>
              <a:chExt cx="1831" cy="558"/>
            </a:xfrm>
          </p:grpSpPr>
          <p:sp>
            <p:nvSpPr>
              <p:cNvPr id="64" name="Freeform 32"/>
              <p:cNvSpPr>
                <a:spLocks/>
              </p:cNvSpPr>
              <p:nvPr/>
            </p:nvSpPr>
            <p:spPr bwMode="gray">
              <a:xfrm>
                <a:off x="1998" y="1332"/>
                <a:ext cx="1615" cy="138"/>
              </a:xfrm>
              <a:custGeom>
                <a:avLst/>
                <a:gdLst>
                  <a:gd name="T0" fmla="*/ 90503 w 1120"/>
                  <a:gd name="T1" fmla="*/ 1 h 252"/>
                  <a:gd name="T2" fmla="*/ 90150 w 1120"/>
                  <a:gd name="T3" fmla="*/ 1 h 252"/>
                  <a:gd name="T4" fmla="*/ 88897 w 1120"/>
                  <a:gd name="T5" fmla="*/ 1 h 252"/>
                  <a:gd name="T6" fmla="*/ 86818 w 1120"/>
                  <a:gd name="T7" fmla="*/ 1 h 252"/>
                  <a:gd name="T8" fmla="*/ 83902 w 1120"/>
                  <a:gd name="T9" fmla="*/ 1 h 252"/>
                  <a:gd name="T10" fmla="*/ 80133 w 1120"/>
                  <a:gd name="T11" fmla="*/ 1 h 252"/>
                  <a:gd name="T12" fmla="*/ 75818 w 1120"/>
                  <a:gd name="T13" fmla="*/ 1 h 252"/>
                  <a:gd name="T14" fmla="*/ 70790 w 1120"/>
                  <a:gd name="T15" fmla="*/ 1 h 252"/>
                  <a:gd name="T16" fmla="*/ 65136 w 1120"/>
                  <a:gd name="T17" fmla="*/ 1 h 252"/>
                  <a:gd name="T18" fmla="*/ 58986 w 1120"/>
                  <a:gd name="T19" fmla="*/ 1 h 252"/>
                  <a:gd name="T20" fmla="*/ 52235 w 1120"/>
                  <a:gd name="T21" fmla="*/ 1 h 252"/>
                  <a:gd name="T22" fmla="*/ 44929 w 1120"/>
                  <a:gd name="T23" fmla="*/ 1 h 252"/>
                  <a:gd name="T24" fmla="*/ 37642 w 1120"/>
                  <a:gd name="T25" fmla="*/ 1 h 252"/>
                  <a:gd name="T26" fmla="*/ 31050 w 1120"/>
                  <a:gd name="T27" fmla="*/ 1 h 252"/>
                  <a:gd name="T28" fmla="*/ 24874 w 1120"/>
                  <a:gd name="T29" fmla="*/ 1 h 252"/>
                  <a:gd name="T30" fmla="*/ 19243 w 1120"/>
                  <a:gd name="T31" fmla="*/ 1 h 252"/>
                  <a:gd name="T32" fmla="*/ 14407 w 1120"/>
                  <a:gd name="T33" fmla="*/ 1 h 252"/>
                  <a:gd name="T34" fmla="*/ 10185 w 1120"/>
                  <a:gd name="T35" fmla="*/ 1 h 252"/>
                  <a:gd name="T36" fmla="*/ 6596 w 1120"/>
                  <a:gd name="T37" fmla="*/ 1 h 252"/>
                  <a:gd name="T38" fmla="*/ 3706 w 1120"/>
                  <a:gd name="T39" fmla="*/ 1 h 252"/>
                  <a:gd name="T40" fmla="*/ 1647 w 1120"/>
                  <a:gd name="T41" fmla="*/ 1 h 252"/>
                  <a:gd name="T42" fmla="*/ 508 w 1120"/>
                  <a:gd name="T43" fmla="*/ 1 h 252"/>
                  <a:gd name="T44" fmla="*/ 0 w 1120"/>
                  <a:gd name="T45" fmla="*/ 1 h 252"/>
                  <a:gd name="T46" fmla="*/ 0 w 1120"/>
                  <a:gd name="T47" fmla="*/ 1 h 252"/>
                  <a:gd name="T48" fmla="*/ 45262 w 1120"/>
                  <a:gd name="T49" fmla="*/ 0 h 252"/>
                  <a:gd name="T50" fmla="*/ 90503 w 1120"/>
                  <a:gd name="T51" fmla="*/ 1 h 252"/>
                  <a:gd name="T52" fmla="*/ 90503 w 1120"/>
                  <a:gd name="T53" fmla="*/ 1 h 252"/>
                  <a:gd name="T54" fmla="*/ 90503 w 1120"/>
                  <a:gd name="T55" fmla="*/ 1 h 252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120"/>
                  <a:gd name="T85" fmla="*/ 0 h 252"/>
                  <a:gd name="T86" fmla="*/ 1120 w 1120"/>
                  <a:gd name="T87" fmla="*/ 252 h 252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120" h="252">
                    <a:moveTo>
                      <a:pt x="1120" y="252"/>
                    </a:moveTo>
                    <a:lnTo>
                      <a:pt x="1116" y="250"/>
                    </a:lnTo>
                    <a:lnTo>
                      <a:pt x="1100" y="246"/>
                    </a:lnTo>
                    <a:lnTo>
                      <a:pt x="1074" y="240"/>
                    </a:lnTo>
                    <a:lnTo>
                      <a:pt x="1038" y="232"/>
                    </a:lnTo>
                    <a:lnTo>
                      <a:pt x="992" y="222"/>
                    </a:lnTo>
                    <a:lnTo>
                      <a:pt x="938" y="212"/>
                    </a:lnTo>
                    <a:lnTo>
                      <a:pt x="876" y="204"/>
                    </a:lnTo>
                    <a:lnTo>
                      <a:pt x="806" y="196"/>
                    </a:lnTo>
                    <a:lnTo>
                      <a:pt x="730" y="190"/>
                    </a:lnTo>
                    <a:lnTo>
                      <a:pt x="646" y="184"/>
                    </a:lnTo>
                    <a:lnTo>
                      <a:pt x="556" y="184"/>
                    </a:lnTo>
                    <a:lnTo>
                      <a:pt x="466" y="184"/>
                    </a:lnTo>
                    <a:lnTo>
                      <a:pt x="384" y="190"/>
                    </a:lnTo>
                    <a:lnTo>
                      <a:pt x="308" y="196"/>
                    </a:lnTo>
                    <a:lnTo>
                      <a:pt x="238" y="204"/>
                    </a:lnTo>
                    <a:lnTo>
                      <a:pt x="178" y="212"/>
                    </a:lnTo>
                    <a:lnTo>
                      <a:pt x="126" y="222"/>
                    </a:lnTo>
                    <a:lnTo>
                      <a:pt x="82" y="232"/>
                    </a:lnTo>
                    <a:lnTo>
                      <a:pt x="46" y="240"/>
                    </a:lnTo>
                    <a:lnTo>
                      <a:pt x="20" y="246"/>
                    </a:lnTo>
                    <a:lnTo>
                      <a:pt x="6" y="250"/>
                    </a:lnTo>
                    <a:lnTo>
                      <a:pt x="0" y="252"/>
                    </a:lnTo>
                    <a:lnTo>
                      <a:pt x="0" y="62"/>
                    </a:lnTo>
                    <a:lnTo>
                      <a:pt x="560" y="0"/>
                    </a:lnTo>
                    <a:lnTo>
                      <a:pt x="1120" y="62"/>
                    </a:lnTo>
                    <a:lnTo>
                      <a:pt x="1120" y="25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5" name="Rectangle 33"/>
              <p:cNvSpPr>
                <a:spLocks noChangeArrowheads="1"/>
              </p:cNvSpPr>
              <p:nvPr/>
            </p:nvSpPr>
            <p:spPr bwMode="gray">
              <a:xfrm>
                <a:off x="1890" y="912"/>
                <a:ext cx="1831" cy="495"/>
              </a:xfrm>
              <a:prstGeom prst="rect">
                <a:avLst/>
              </a:prstGeom>
              <a:gradFill rotWithShape="1">
                <a:gsLst>
                  <a:gs pos="0">
                    <a:srgbClr val="F7D6A1">
                      <a:gamma/>
                      <a:tint val="39216"/>
                      <a:invGamma/>
                    </a:srgbClr>
                  </a:gs>
                  <a:gs pos="50000">
                    <a:srgbClr val="F7D6A1"/>
                  </a:gs>
                  <a:gs pos="100000">
                    <a:srgbClr val="F7D6A1">
                      <a:gamma/>
                      <a:tint val="39216"/>
                      <a:invGamma/>
                    </a:srgbClr>
                  </a:gs>
                </a:gsLst>
                <a:lin ang="2700000" scaled="1"/>
              </a:gradFill>
              <a:ln w="9525" algn="ctr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algn="ctr" defTabSz="914400" eaLnBrk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1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FFFFFF"/>
                      </a:outerShdw>
                    </a:effectLst>
                    <a:uLnTx/>
                    <a:uFillTx/>
                    <a:latin typeface="Arial" pitchFamily="34" charset="0"/>
                  </a:rPr>
                  <a:t>Click to add Title</a:t>
                </a:r>
              </a:p>
            </p:txBody>
          </p:sp>
        </p:grpSp>
        <p:cxnSp>
          <p:nvCxnSpPr>
            <p:cNvPr id="55" name="AutoShape 34"/>
            <p:cNvCxnSpPr>
              <a:cxnSpLocks noChangeShapeType="1"/>
              <a:stCxn id="69" idx="2"/>
              <a:endCxn id="83" idx="0"/>
            </p:cNvCxnSpPr>
            <p:nvPr/>
          </p:nvCxnSpPr>
          <p:spPr bwMode="auto">
            <a:xfrm rot="5400000">
              <a:off x="797" y="2077"/>
              <a:ext cx="440" cy="754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FFFFFF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6" name="AutoShape 35"/>
            <p:cNvCxnSpPr>
              <a:cxnSpLocks noChangeShapeType="1"/>
              <a:stCxn id="69" idx="2"/>
              <a:endCxn id="81" idx="0"/>
            </p:cNvCxnSpPr>
            <p:nvPr/>
          </p:nvCxnSpPr>
          <p:spPr bwMode="auto">
            <a:xfrm rot="5400000">
              <a:off x="1174" y="2454"/>
              <a:ext cx="440" cy="0"/>
            </a:xfrm>
            <a:prstGeom prst="straightConnector1">
              <a:avLst/>
            </a:prstGeom>
            <a:noFill/>
            <a:ln w="9525">
              <a:solidFill>
                <a:srgbClr val="FFFF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7" name="AutoShape 36"/>
            <p:cNvCxnSpPr>
              <a:cxnSpLocks noChangeShapeType="1"/>
              <a:stCxn id="69" idx="2"/>
              <a:endCxn id="79" idx="0"/>
            </p:cNvCxnSpPr>
            <p:nvPr/>
          </p:nvCxnSpPr>
          <p:spPr bwMode="auto">
            <a:xfrm rot="16200000" flipH="1">
              <a:off x="1551" y="2077"/>
              <a:ext cx="440" cy="754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FFFFFF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8" name="AutoShape 37"/>
            <p:cNvCxnSpPr>
              <a:cxnSpLocks noChangeShapeType="1"/>
              <a:stCxn id="67" idx="2"/>
              <a:endCxn id="77" idx="0"/>
            </p:cNvCxnSpPr>
            <p:nvPr/>
          </p:nvCxnSpPr>
          <p:spPr bwMode="auto">
            <a:xfrm rot="5400000">
              <a:off x="3314" y="1876"/>
              <a:ext cx="440" cy="1155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FFFFFF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9" name="AutoShape 38"/>
            <p:cNvCxnSpPr>
              <a:cxnSpLocks noChangeShapeType="1"/>
              <a:stCxn id="67" idx="2"/>
              <a:endCxn id="75" idx="0"/>
            </p:cNvCxnSpPr>
            <p:nvPr/>
          </p:nvCxnSpPr>
          <p:spPr bwMode="auto">
            <a:xfrm rot="5400000">
              <a:off x="3691" y="2253"/>
              <a:ext cx="440" cy="401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FFFFFF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0" name="AutoShape 39"/>
            <p:cNvCxnSpPr>
              <a:cxnSpLocks noChangeShapeType="1"/>
              <a:stCxn id="67" idx="2"/>
              <a:endCxn id="73" idx="0"/>
            </p:cNvCxnSpPr>
            <p:nvPr/>
          </p:nvCxnSpPr>
          <p:spPr bwMode="auto">
            <a:xfrm rot="16200000" flipH="1">
              <a:off x="4068" y="2277"/>
              <a:ext cx="440" cy="353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FFFFFF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1" name="AutoShape 40"/>
            <p:cNvCxnSpPr>
              <a:cxnSpLocks noChangeShapeType="1"/>
              <a:stCxn id="67" idx="2"/>
              <a:endCxn id="71" idx="0"/>
            </p:cNvCxnSpPr>
            <p:nvPr/>
          </p:nvCxnSpPr>
          <p:spPr bwMode="auto">
            <a:xfrm rot="16200000" flipH="1">
              <a:off x="4445" y="1900"/>
              <a:ext cx="440" cy="1107"/>
            </a:xfrm>
            <a:prstGeom prst="bentConnector3">
              <a:avLst>
                <a:gd name="adj1" fmla="val 50000"/>
              </a:avLst>
            </a:prstGeom>
            <a:noFill/>
            <a:ln w="9525">
              <a:solidFill>
                <a:srgbClr val="FFFFFF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2" name="AutoShape 41"/>
            <p:cNvCxnSpPr>
              <a:cxnSpLocks noChangeShapeType="1"/>
              <a:stCxn id="65" idx="2"/>
              <a:endCxn id="69" idx="0"/>
            </p:cNvCxnSpPr>
            <p:nvPr/>
          </p:nvCxnSpPr>
          <p:spPr bwMode="auto">
            <a:xfrm rot="5400000">
              <a:off x="1922" y="879"/>
              <a:ext cx="355" cy="1412"/>
            </a:xfrm>
            <a:prstGeom prst="bentConnector3">
              <a:avLst>
                <a:gd name="adj1" fmla="val 49861"/>
              </a:avLst>
            </a:prstGeom>
            <a:noFill/>
            <a:ln w="9525">
              <a:solidFill>
                <a:srgbClr val="FFFFFF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3" name="AutoShape 42"/>
            <p:cNvCxnSpPr>
              <a:cxnSpLocks noChangeShapeType="1"/>
              <a:stCxn id="65" idx="2"/>
              <a:endCxn id="67" idx="0"/>
            </p:cNvCxnSpPr>
            <p:nvPr/>
          </p:nvCxnSpPr>
          <p:spPr bwMode="auto">
            <a:xfrm rot="16200000" flipH="1">
              <a:off x="3281" y="932"/>
              <a:ext cx="355" cy="1305"/>
            </a:xfrm>
            <a:prstGeom prst="bentConnector3">
              <a:avLst>
                <a:gd name="adj1" fmla="val 49861"/>
              </a:avLst>
            </a:prstGeom>
            <a:noFill/>
            <a:ln w="9525">
              <a:solidFill>
                <a:srgbClr val="FFFFFF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6943831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Group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03505134"/>
              </p:ext>
            </p:extLst>
          </p:nvPr>
        </p:nvGraphicFramePr>
        <p:xfrm>
          <a:off x="457200" y="1412776"/>
          <a:ext cx="8191500" cy="4206240"/>
        </p:xfrm>
        <a:graphic>
          <a:graphicData uri="http://schemas.openxmlformats.org/drawingml/2006/table">
            <a:tbl>
              <a:tblPr/>
              <a:tblGrid>
                <a:gridCol w="1127125"/>
                <a:gridCol w="2105025"/>
                <a:gridCol w="484188"/>
                <a:gridCol w="2103437"/>
                <a:gridCol w="492125"/>
                <a:gridCol w="1879600"/>
              </a:tblGrid>
              <a:tr h="41116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anchor="ctr" horzOverflow="overflow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Add Your 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1A5E3"/>
                    </a:solidFill>
                  </a:tcPr>
                </a:tc>
                <a:tc rowSpan="6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CCFF"/>
                          </a:solidFill>
                          <a:effectLst/>
                          <a:latin typeface="Arial" charset="0"/>
                          <a:ea typeface="宋体" pitchFamily="2" charset="-122"/>
                          <a:sym typeface="Wingdings" pitchFamily="2" charset="2"/>
                        </a:rPr>
                        <a:t>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>
                        <a:alpha val="58823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Add Your 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DBFB3"/>
                    </a:solidFill>
                  </a:tcPr>
                </a:tc>
                <a:tc rowSpan="6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66CCFF"/>
                          </a:solidFill>
                          <a:effectLst/>
                          <a:latin typeface="Arial" charset="0"/>
                          <a:ea typeface="宋体" pitchFamily="2" charset="-122"/>
                          <a:sym typeface="Wingdings" pitchFamily="2" charset="2"/>
                        </a:rPr>
                        <a:t>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Add Your 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77DE5"/>
                    </a:solidFill>
                  </a:tcPr>
                </a:tc>
              </a:tr>
              <a:tr h="4968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Click to add text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7CDE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Click to add text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DDBD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Click to add text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B6F0"/>
                    </a:solidFill>
                  </a:tcPr>
                </a:tc>
              </a:tr>
              <a:tr h="4953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89D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Click to add text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B5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Click to add text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FCDC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Click to add text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9AEA"/>
                    </a:solidFill>
                  </a:tcPr>
                </a:tc>
              </a:tr>
              <a:tr h="4953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Click to add text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7CDE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Click to add text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DDBD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Click to add text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B6F0"/>
                    </a:solidFill>
                  </a:tcPr>
                </a:tc>
              </a:tr>
              <a:tr h="4968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6289D8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Click to add text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7CB5E8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Click to add text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5FCDC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Click to add text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A9AEA"/>
                    </a:solidFill>
                  </a:tcPr>
                </a:tc>
              </a:tr>
              <a:tr h="4953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Title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3366CC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Click to add text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7CDE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Click to add text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DDBD4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pitchFamily="2" charset="-122"/>
                        </a:rPr>
                        <a:t>Click to add text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DB6F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43831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3"/>
          <p:cNvGrpSpPr>
            <a:grpSpLocks/>
          </p:cNvGrpSpPr>
          <p:nvPr/>
        </p:nvGrpSpPr>
        <p:grpSpPr bwMode="auto">
          <a:xfrm>
            <a:off x="2133600" y="2209800"/>
            <a:ext cx="5029200" cy="711200"/>
            <a:chOff x="1344" y="1680"/>
            <a:chExt cx="2928" cy="448"/>
          </a:xfrm>
        </p:grpSpPr>
        <p:sp>
          <p:nvSpPr>
            <p:cNvPr id="19" name="Freeform 4"/>
            <p:cNvSpPr>
              <a:spLocks/>
            </p:cNvSpPr>
            <p:nvPr/>
          </p:nvSpPr>
          <p:spPr bwMode="gray">
            <a:xfrm>
              <a:off x="1440" y="1938"/>
              <a:ext cx="2736" cy="190"/>
            </a:xfrm>
            <a:custGeom>
              <a:avLst/>
              <a:gdLst>
                <a:gd name="T0" fmla="*/ 50584104 w 1120"/>
                <a:gd name="T1" fmla="*/ 8 h 252"/>
                <a:gd name="T2" fmla="*/ 50395124 w 1120"/>
                <a:gd name="T3" fmla="*/ 8 h 252"/>
                <a:gd name="T4" fmla="*/ 49676260 w 1120"/>
                <a:gd name="T5" fmla="*/ 8 h 252"/>
                <a:gd name="T6" fmla="*/ 48512288 w 1120"/>
                <a:gd name="T7" fmla="*/ 8 h 252"/>
                <a:gd name="T8" fmla="*/ 46882766 w 1120"/>
                <a:gd name="T9" fmla="*/ 8 h 252"/>
                <a:gd name="T10" fmla="*/ 44793518 w 1120"/>
                <a:gd name="T11" fmla="*/ 8 h 252"/>
                <a:gd name="T12" fmla="*/ 42358753 w 1120"/>
                <a:gd name="T13" fmla="*/ 8 h 252"/>
                <a:gd name="T14" fmla="*/ 39564839 w 1120"/>
                <a:gd name="T15" fmla="*/ 8 h 252"/>
                <a:gd name="T16" fmla="*/ 36402181 w 1120"/>
                <a:gd name="T17" fmla="*/ 6 h 252"/>
                <a:gd name="T18" fmla="*/ 32965356 w 1120"/>
                <a:gd name="T19" fmla="*/ 6 h 252"/>
                <a:gd name="T20" fmla="*/ 29173125 w 1120"/>
                <a:gd name="T21" fmla="*/ 6 h 252"/>
                <a:gd name="T22" fmla="*/ 25102584 w 1120"/>
                <a:gd name="T23" fmla="*/ 6 h 252"/>
                <a:gd name="T24" fmla="*/ 21038219 w 1120"/>
                <a:gd name="T25" fmla="*/ 6 h 252"/>
                <a:gd name="T26" fmla="*/ 17339847 w 1120"/>
                <a:gd name="T27" fmla="*/ 6 h 252"/>
                <a:gd name="T28" fmla="*/ 13904175 w 1120"/>
                <a:gd name="T29" fmla="*/ 6 h 252"/>
                <a:gd name="T30" fmla="*/ 10737940 w 1120"/>
                <a:gd name="T31" fmla="*/ 8 h 252"/>
                <a:gd name="T32" fmla="*/ 8045134 w 1120"/>
                <a:gd name="T33" fmla="*/ 8 h 252"/>
                <a:gd name="T34" fmla="*/ 5691769 w 1120"/>
                <a:gd name="T35" fmla="*/ 8 h 252"/>
                <a:gd name="T36" fmla="*/ 3702047 w 1120"/>
                <a:gd name="T37" fmla="*/ 8 h 252"/>
                <a:gd name="T38" fmla="*/ 2072446 w 1120"/>
                <a:gd name="T39" fmla="*/ 8 h 252"/>
                <a:gd name="T40" fmla="*/ 908059 w 1120"/>
                <a:gd name="T41" fmla="*/ 8 h 252"/>
                <a:gd name="T42" fmla="*/ 278803 w 1120"/>
                <a:gd name="T43" fmla="*/ 8 h 252"/>
                <a:gd name="T44" fmla="*/ 0 w 1120"/>
                <a:gd name="T45" fmla="*/ 8 h 252"/>
                <a:gd name="T46" fmla="*/ 0 w 1120"/>
                <a:gd name="T47" fmla="*/ 2 h 252"/>
                <a:gd name="T48" fmla="*/ 25291544 w 1120"/>
                <a:gd name="T49" fmla="*/ 0 h 252"/>
                <a:gd name="T50" fmla="*/ 50584104 w 1120"/>
                <a:gd name="T51" fmla="*/ 2 h 252"/>
                <a:gd name="T52" fmla="*/ 50584104 w 1120"/>
                <a:gd name="T53" fmla="*/ 8 h 252"/>
                <a:gd name="T54" fmla="*/ 50584104 w 1120"/>
                <a:gd name="T55" fmla="*/ 8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Rectangle 5"/>
            <p:cNvSpPr>
              <a:spLocks noChangeArrowheads="1"/>
            </p:cNvSpPr>
            <p:nvPr/>
          </p:nvSpPr>
          <p:spPr bwMode="gray">
            <a:xfrm>
              <a:off x="1344" y="1680"/>
              <a:ext cx="2928" cy="393"/>
            </a:xfrm>
            <a:prstGeom prst="rect">
              <a:avLst/>
            </a:prstGeom>
            <a:gradFill rotWithShape="1">
              <a:gsLst>
                <a:gs pos="0">
                  <a:srgbClr val="CAF8EB"/>
                </a:gs>
                <a:gs pos="100000">
                  <a:srgbClr val="6EECC8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1" name="Text Box 6"/>
          <p:cNvSpPr txBox="1">
            <a:spLocks noChangeArrowheads="1"/>
          </p:cNvSpPr>
          <p:nvPr/>
        </p:nvSpPr>
        <p:spPr bwMode="auto">
          <a:xfrm>
            <a:off x="3167063" y="2286000"/>
            <a:ext cx="370205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1. Click to add Title</a:t>
            </a:r>
          </a:p>
        </p:txBody>
      </p:sp>
      <p:grpSp>
        <p:nvGrpSpPr>
          <p:cNvPr id="22" name="Group 7"/>
          <p:cNvGrpSpPr>
            <a:grpSpLocks/>
          </p:cNvGrpSpPr>
          <p:nvPr/>
        </p:nvGrpSpPr>
        <p:grpSpPr bwMode="auto">
          <a:xfrm>
            <a:off x="2133600" y="3048000"/>
            <a:ext cx="5029200" cy="711200"/>
            <a:chOff x="1344" y="1680"/>
            <a:chExt cx="2928" cy="448"/>
          </a:xfrm>
        </p:grpSpPr>
        <p:sp>
          <p:nvSpPr>
            <p:cNvPr id="23" name="Freeform 8"/>
            <p:cNvSpPr>
              <a:spLocks/>
            </p:cNvSpPr>
            <p:nvPr/>
          </p:nvSpPr>
          <p:spPr bwMode="gray">
            <a:xfrm>
              <a:off x="1440" y="1938"/>
              <a:ext cx="2736" cy="190"/>
            </a:xfrm>
            <a:custGeom>
              <a:avLst/>
              <a:gdLst>
                <a:gd name="T0" fmla="*/ 50584104 w 1120"/>
                <a:gd name="T1" fmla="*/ 8 h 252"/>
                <a:gd name="T2" fmla="*/ 50395124 w 1120"/>
                <a:gd name="T3" fmla="*/ 8 h 252"/>
                <a:gd name="T4" fmla="*/ 49676260 w 1120"/>
                <a:gd name="T5" fmla="*/ 8 h 252"/>
                <a:gd name="T6" fmla="*/ 48512288 w 1120"/>
                <a:gd name="T7" fmla="*/ 8 h 252"/>
                <a:gd name="T8" fmla="*/ 46882766 w 1120"/>
                <a:gd name="T9" fmla="*/ 8 h 252"/>
                <a:gd name="T10" fmla="*/ 44793518 w 1120"/>
                <a:gd name="T11" fmla="*/ 8 h 252"/>
                <a:gd name="T12" fmla="*/ 42358753 w 1120"/>
                <a:gd name="T13" fmla="*/ 8 h 252"/>
                <a:gd name="T14" fmla="*/ 39564839 w 1120"/>
                <a:gd name="T15" fmla="*/ 8 h 252"/>
                <a:gd name="T16" fmla="*/ 36402181 w 1120"/>
                <a:gd name="T17" fmla="*/ 6 h 252"/>
                <a:gd name="T18" fmla="*/ 32965356 w 1120"/>
                <a:gd name="T19" fmla="*/ 6 h 252"/>
                <a:gd name="T20" fmla="*/ 29173125 w 1120"/>
                <a:gd name="T21" fmla="*/ 6 h 252"/>
                <a:gd name="T22" fmla="*/ 25102584 w 1120"/>
                <a:gd name="T23" fmla="*/ 6 h 252"/>
                <a:gd name="T24" fmla="*/ 21038219 w 1120"/>
                <a:gd name="T25" fmla="*/ 6 h 252"/>
                <a:gd name="T26" fmla="*/ 17339847 w 1120"/>
                <a:gd name="T27" fmla="*/ 6 h 252"/>
                <a:gd name="T28" fmla="*/ 13904175 w 1120"/>
                <a:gd name="T29" fmla="*/ 6 h 252"/>
                <a:gd name="T30" fmla="*/ 10737940 w 1120"/>
                <a:gd name="T31" fmla="*/ 8 h 252"/>
                <a:gd name="T32" fmla="*/ 8045134 w 1120"/>
                <a:gd name="T33" fmla="*/ 8 h 252"/>
                <a:gd name="T34" fmla="*/ 5691769 w 1120"/>
                <a:gd name="T35" fmla="*/ 8 h 252"/>
                <a:gd name="T36" fmla="*/ 3702047 w 1120"/>
                <a:gd name="T37" fmla="*/ 8 h 252"/>
                <a:gd name="T38" fmla="*/ 2072446 w 1120"/>
                <a:gd name="T39" fmla="*/ 8 h 252"/>
                <a:gd name="T40" fmla="*/ 908059 w 1120"/>
                <a:gd name="T41" fmla="*/ 8 h 252"/>
                <a:gd name="T42" fmla="*/ 278803 w 1120"/>
                <a:gd name="T43" fmla="*/ 8 h 252"/>
                <a:gd name="T44" fmla="*/ 0 w 1120"/>
                <a:gd name="T45" fmla="*/ 8 h 252"/>
                <a:gd name="T46" fmla="*/ 0 w 1120"/>
                <a:gd name="T47" fmla="*/ 2 h 252"/>
                <a:gd name="T48" fmla="*/ 25291544 w 1120"/>
                <a:gd name="T49" fmla="*/ 0 h 252"/>
                <a:gd name="T50" fmla="*/ 50584104 w 1120"/>
                <a:gd name="T51" fmla="*/ 2 h 252"/>
                <a:gd name="T52" fmla="*/ 50584104 w 1120"/>
                <a:gd name="T53" fmla="*/ 8 h 252"/>
                <a:gd name="T54" fmla="*/ 50584104 w 1120"/>
                <a:gd name="T55" fmla="*/ 8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Rectangle 9"/>
            <p:cNvSpPr>
              <a:spLocks noChangeArrowheads="1"/>
            </p:cNvSpPr>
            <p:nvPr/>
          </p:nvSpPr>
          <p:spPr bwMode="gray">
            <a:xfrm>
              <a:off x="1344" y="1680"/>
              <a:ext cx="2928" cy="393"/>
            </a:xfrm>
            <a:prstGeom prst="rect">
              <a:avLst/>
            </a:prstGeom>
            <a:gradFill rotWithShape="1">
              <a:gsLst>
                <a:gs pos="0">
                  <a:srgbClr val="F6E1BD"/>
                </a:gs>
                <a:gs pos="100000">
                  <a:srgbClr val="EAB764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5" name="Text Box 10"/>
          <p:cNvSpPr txBox="1">
            <a:spLocks noChangeArrowheads="1"/>
          </p:cNvSpPr>
          <p:nvPr/>
        </p:nvSpPr>
        <p:spPr bwMode="auto">
          <a:xfrm>
            <a:off x="3167063" y="3124200"/>
            <a:ext cx="370205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2. Click to add Title</a:t>
            </a:r>
          </a:p>
        </p:txBody>
      </p:sp>
      <p:grpSp>
        <p:nvGrpSpPr>
          <p:cNvPr id="26" name="Group 11"/>
          <p:cNvGrpSpPr>
            <a:grpSpLocks/>
          </p:cNvGrpSpPr>
          <p:nvPr/>
        </p:nvGrpSpPr>
        <p:grpSpPr bwMode="auto">
          <a:xfrm>
            <a:off x="2133600" y="3886200"/>
            <a:ext cx="5029200" cy="711200"/>
            <a:chOff x="1344" y="1680"/>
            <a:chExt cx="2928" cy="448"/>
          </a:xfrm>
        </p:grpSpPr>
        <p:sp>
          <p:nvSpPr>
            <p:cNvPr id="27" name="Freeform 12"/>
            <p:cNvSpPr>
              <a:spLocks/>
            </p:cNvSpPr>
            <p:nvPr/>
          </p:nvSpPr>
          <p:spPr bwMode="gray">
            <a:xfrm>
              <a:off x="1440" y="1938"/>
              <a:ext cx="2736" cy="190"/>
            </a:xfrm>
            <a:custGeom>
              <a:avLst/>
              <a:gdLst>
                <a:gd name="T0" fmla="*/ 50584104 w 1120"/>
                <a:gd name="T1" fmla="*/ 8 h 252"/>
                <a:gd name="T2" fmla="*/ 50395124 w 1120"/>
                <a:gd name="T3" fmla="*/ 8 h 252"/>
                <a:gd name="T4" fmla="*/ 49676260 w 1120"/>
                <a:gd name="T5" fmla="*/ 8 h 252"/>
                <a:gd name="T6" fmla="*/ 48512288 w 1120"/>
                <a:gd name="T7" fmla="*/ 8 h 252"/>
                <a:gd name="T8" fmla="*/ 46882766 w 1120"/>
                <a:gd name="T9" fmla="*/ 8 h 252"/>
                <a:gd name="T10" fmla="*/ 44793518 w 1120"/>
                <a:gd name="T11" fmla="*/ 8 h 252"/>
                <a:gd name="T12" fmla="*/ 42358753 w 1120"/>
                <a:gd name="T13" fmla="*/ 8 h 252"/>
                <a:gd name="T14" fmla="*/ 39564839 w 1120"/>
                <a:gd name="T15" fmla="*/ 8 h 252"/>
                <a:gd name="T16" fmla="*/ 36402181 w 1120"/>
                <a:gd name="T17" fmla="*/ 6 h 252"/>
                <a:gd name="T18" fmla="*/ 32965356 w 1120"/>
                <a:gd name="T19" fmla="*/ 6 h 252"/>
                <a:gd name="T20" fmla="*/ 29173125 w 1120"/>
                <a:gd name="T21" fmla="*/ 6 h 252"/>
                <a:gd name="T22" fmla="*/ 25102584 w 1120"/>
                <a:gd name="T23" fmla="*/ 6 h 252"/>
                <a:gd name="T24" fmla="*/ 21038219 w 1120"/>
                <a:gd name="T25" fmla="*/ 6 h 252"/>
                <a:gd name="T26" fmla="*/ 17339847 w 1120"/>
                <a:gd name="T27" fmla="*/ 6 h 252"/>
                <a:gd name="T28" fmla="*/ 13904175 w 1120"/>
                <a:gd name="T29" fmla="*/ 6 h 252"/>
                <a:gd name="T30" fmla="*/ 10737940 w 1120"/>
                <a:gd name="T31" fmla="*/ 8 h 252"/>
                <a:gd name="T32" fmla="*/ 8045134 w 1120"/>
                <a:gd name="T33" fmla="*/ 8 h 252"/>
                <a:gd name="T34" fmla="*/ 5691769 w 1120"/>
                <a:gd name="T35" fmla="*/ 8 h 252"/>
                <a:gd name="T36" fmla="*/ 3702047 w 1120"/>
                <a:gd name="T37" fmla="*/ 8 h 252"/>
                <a:gd name="T38" fmla="*/ 2072446 w 1120"/>
                <a:gd name="T39" fmla="*/ 8 h 252"/>
                <a:gd name="T40" fmla="*/ 908059 w 1120"/>
                <a:gd name="T41" fmla="*/ 8 h 252"/>
                <a:gd name="T42" fmla="*/ 278803 w 1120"/>
                <a:gd name="T43" fmla="*/ 8 h 252"/>
                <a:gd name="T44" fmla="*/ 0 w 1120"/>
                <a:gd name="T45" fmla="*/ 8 h 252"/>
                <a:gd name="T46" fmla="*/ 0 w 1120"/>
                <a:gd name="T47" fmla="*/ 2 h 252"/>
                <a:gd name="T48" fmla="*/ 25291544 w 1120"/>
                <a:gd name="T49" fmla="*/ 0 h 252"/>
                <a:gd name="T50" fmla="*/ 50584104 w 1120"/>
                <a:gd name="T51" fmla="*/ 2 h 252"/>
                <a:gd name="T52" fmla="*/ 50584104 w 1120"/>
                <a:gd name="T53" fmla="*/ 8 h 252"/>
                <a:gd name="T54" fmla="*/ 50584104 w 1120"/>
                <a:gd name="T55" fmla="*/ 8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Rectangle 13"/>
            <p:cNvSpPr>
              <a:spLocks noChangeArrowheads="1"/>
            </p:cNvSpPr>
            <p:nvPr/>
          </p:nvSpPr>
          <p:spPr bwMode="gray">
            <a:xfrm>
              <a:off x="1344" y="1680"/>
              <a:ext cx="2928" cy="393"/>
            </a:xfrm>
            <a:prstGeom prst="rect">
              <a:avLst/>
            </a:prstGeom>
            <a:gradFill rotWithShape="1">
              <a:gsLst>
                <a:gs pos="0">
                  <a:srgbClr val="FCF8E2"/>
                </a:gs>
                <a:gs pos="100000">
                  <a:srgbClr val="F2DE78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9" name="Text Box 14"/>
          <p:cNvSpPr txBox="1">
            <a:spLocks noChangeArrowheads="1"/>
          </p:cNvSpPr>
          <p:nvPr/>
        </p:nvSpPr>
        <p:spPr bwMode="auto">
          <a:xfrm>
            <a:off x="3167063" y="3962400"/>
            <a:ext cx="370205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3. Click to add Title</a:t>
            </a:r>
          </a:p>
        </p:txBody>
      </p:sp>
      <p:grpSp>
        <p:nvGrpSpPr>
          <p:cNvPr id="30" name="Group 15"/>
          <p:cNvGrpSpPr>
            <a:grpSpLocks/>
          </p:cNvGrpSpPr>
          <p:nvPr/>
        </p:nvGrpSpPr>
        <p:grpSpPr bwMode="auto">
          <a:xfrm>
            <a:off x="2133600" y="4724400"/>
            <a:ext cx="5029200" cy="711200"/>
            <a:chOff x="1344" y="1680"/>
            <a:chExt cx="2928" cy="448"/>
          </a:xfrm>
        </p:grpSpPr>
        <p:sp>
          <p:nvSpPr>
            <p:cNvPr id="31" name="Freeform 16"/>
            <p:cNvSpPr>
              <a:spLocks/>
            </p:cNvSpPr>
            <p:nvPr/>
          </p:nvSpPr>
          <p:spPr bwMode="gray">
            <a:xfrm>
              <a:off x="1440" y="1938"/>
              <a:ext cx="2736" cy="190"/>
            </a:xfrm>
            <a:custGeom>
              <a:avLst/>
              <a:gdLst>
                <a:gd name="T0" fmla="*/ 50584104 w 1120"/>
                <a:gd name="T1" fmla="*/ 8 h 252"/>
                <a:gd name="T2" fmla="*/ 50395124 w 1120"/>
                <a:gd name="T3" fmla="*/ 8 h 252"/>
                <a:gd name="T4" fmla="*/ 49676260 w 1120"/>
                <a:gd name="T5" fmla="*/ 8 h 252"/>
                <a:gd name="T6" fmla="*/ 48512288 w 1120"/>
                <a:gd name="T7" fmla="*/ 8 h 252"/>
                <a:gd name="T8" fmla="*/ 46882766 w 1120"/>
                <a:gd name="T9" fmla="*/ 8 h 252"/>
                <a:gd name="T10" fmla="*/ 44793518 w 1120"/>
                <a:gd name="T11" fmla="*/ 8 h 252"/>
                <a:gd name="T12" fmla="*/ 42358753 w 1120"/>
                <a:gd name="T13" fmla="*/ 8 h 252"/>
                <a:gd name="T14" fmla="*/ 39564839 w 1120"/>
                <a:gd name="T15" fmla="*/ 8 h 252"/>
                <a:gd name="T16" fmla="*/ 36402181 w 1120"/>
                <a:gd name="T17" fmla="*/ 6 h 252"/>
                <a:gd name="T18" fmla="*/ 32965356 w 1120"/>
                <a:gd name="T19" fmla="*/ 6 h 252"/>
                <a:gd name="T20" fmla="*/ 29173125 w 1120"/>
                <a:gd name="T21" fmla="*/ 6 h 252"/>
                <a:gd name="T22" fmla="*/ 25102584 w 1120"/>
                <a:gd name="T23" fmla="*/ 6 h 252"/>
                <a:gd name="T24" fmla="*/ 21038219 w 1120"/>
                <a:gd name="T25" fmla="*/ 6 h 252"/>
                <a:gd name="T26" fmla="*/ 17339847 w 1120"/>
                <a:gd name="T27" fmla="*/ 6 h 252"/>
                <a:gd name="T28" fmla="*/ 13904175 w 1120"/>
                <a:gd name="T29" fmla="*/ 6 h 252"/>
                <a:gd name="T30" fmla="*/ 10737940 w 1120"/>
                <a:gd name="T31" fmla="*/ 8 h 252"/>
                <a:gd name="T32" fmla="*/ 8045134 w 1120"/>
                <a:gd name="T33" fmla="*/ 8 h 252"/>
                <a:gd name="T34" fmla="*/ 5691769 w 1120"/>
                <a:gd name="T35" fmla="*/ 8 h 252"/>
                <a:gd name="T36" fmla="*/ 3702047 w 1120"/>
                <a:gd name="T37" fmla="*/ 8 h 252"/>
                <a:gd name="T38" fmla="*/ 2072446 w 1120"/>
                <a:gd name="T39" fmla="*/ 8 h 252"/>
                <a:gd name="T40" fmla="*/ 908059 w 1120"/>
                <a:gd name="T41" fmla="*/ 8 h 252"/>
                <a:gd name="T42" fmla="*/ 278803 w 1120"/>
                <a:gd name="T43" fmla="*/ 8 h 252"/>
                <a:gd name="T44" fmla="*/ 0 w 1120"/>
                <a:gd name="T45" fmla="*/ 8 h 252"/>
                <a:gd name="T46" fmla="*/ 0 w 1120"/>
                <a:gd name="T47" fmla="*/ 2 h 252"/>
                <a:gd name="T48" fmla="*/ 25291544 w 1120"/>
                <a:gd name="T49" fmla="*/ 0 h 252"/>
                <a:gd name="T50" fmla="*/ 50584104 w 1120"/>
                <a:gd name="T51" fmla="*/ 2 h 252"/>
                <a:gd name="T52" fmla="*/ 50584104 w 1120"/>
                <a:gd name="T53" fmla="*/ 8 h 252"/>
                <a:gd name="T54" fmla="*/ 50584104 w 1120"/>
                <a:gd name="T55" fmla="*/ 8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Rectangle 17"/>
            <p:cNvSpPr>
              <a:spLocks noChangeArrowheads="1"/>
            </p:cNvSpPr>
            <p:nvPr/>
          </p:nvSpPr>
          <p:spPr bwMode="gray">
            <a:xfrm>
              <a:off x="1344" y="1680"/>
              <a:ext cx="2928" cy="393"/>
            </a:xfrm>
            <a:prstGeom prst="rect">
              <a:avLst/>
            </a:prstGeom>
            <a:gradFill rotWithShape="1">
              <a:gsLst>
                <a:gs pos="0">
                  <a:srgbClr val="CDD6FE"/>
                </a:gs>
                <a:gs pos="100000">
                  <a:srgbClr val="9EB0FE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33" name="Text Box 18"/>
          <p:cNvSpPr txBox="1">
            <a:spLocks noChangeArrowheads="1"/>
          </p:cNvSpPr>
          <p:nvPr/>
        </p:nvSpPr>
        <p:spPr bwMode="auto">
          <a:xfrm>
            <a:off x="3167063" y="4800600"/>
            <a:ext cx="3702050" cy="342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4. 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2216889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2"/>
          <p:cNvSpPr>
            <a:spLocks noEditPoints="1"/>
          </p:cNvSpPr>
          <p:nvPr/>
        </p:nvSpPr>
        <p:spPr bwMode="gray">
          <a:xfrm rot="20954467">
            <a:off x="2114550" y="2775197"/>
            <a:ext cx="3384550" cy="3035300"/>
          </a:xfrm>
          <a:custGeom>
            <a:avLst/>
            <a:gdLst>
              <a:gd name="T0" fmla="*/ 2147483647 w 2820"/>
              <a:gd name="T1" fmla="*/ 2147483647 h 2912"/>
              <a:gd name="T2" fmla="*/ 2147483647 w 2820"/>
              <a:gd name="T3" fmla="*/ 2147483647 h 2912"/>
              <a:gd name="T4" fmla="*/ 2147483647 w 2820"/>
              <a:gd name="T5" fmla="*/ 2147483647 h 2912"/>
              <a:gd name="T6" fmla="*/ 2147483647 w 2820"/>
              <a:gd name="T7" fmla="*/ 2147483647 h 2912"/>
              <a:gd name="T8" fmla="*/ 2147483647 w 2820"/>
              <a:gd name="T9" fmla="*/ 2147483647 h 2912"/>
              <a:gd name="T10" fmla="*/ 2147483647 w 2820"/>
              <a:gd name="T11" fmla="*/ 2147483647 h 2912"/>
              <a:gd name="T12" fmla="*/ 2147483647 w 2820"/>
              <a:gd name="T13" fmla="*/ 2147483647 h 2912"/>
              <a:gd name="T14" fmla="*/ 2147483647 w 2820"/>
              <a:gd name="T15" fmla="*/ 2147483647 h 2912"/>
              <a:gd name="T16" fmla="*/ 0 w 2820"/>
              <a:gd name="T17" fmla="*/ 2147483647 h 2912"/>
              <a:gd name="T18" fmla="*/ 2147483647 w 2820"/>
              <a:gd name="T19" fmla="*/ 2147483647 h 2912"/>
              <a:gd name="T20" fmla="*/ 2147483647 w 2820"/>
              <a:gd name="T21" fmla="*/ 2147483647 h 2912"/>
              <a:gd name="T22" fmla="*/ 2147483647 w 2820"/>
              <a:gd name="T23" fmla="*/ 2147483647 h 2912"/>
              <a:gd name="T24" fmla="*/ 2147483647 w 2820"/>
              <a:gd name="T25" fmla="*/ 2147483647 h 2912"/>
              <a:gd name="T26" fmla="*/ 2147483647 w 2820"/>
              <a:gd name="T27" fmla="*/ 2147483647 h 2912"/>
              <a:gd name="T28" fmla="*/ 2147483647 w 2820"/>
              <a:gd name="T29" fmla="*/ 2147483647 h 2912"/>
              <a:gd name="T30" fmla="*/ 2147483647 w 2820"/>
              <a:gd name="T31" fmla="*/ 2147483647 h 2912"/>
              <a:gd name="T32" fmla="*/ 2147483647 w 2820"/>
              <a:gd name="T33" fmla="*/ 2147483647 h 2912"/>
              <a:gd name="T34" fmla="*/ 2147483647 w 2820"/>
              <a:gd name="T35" fmla="*/ 2147483647 h 2912"/>
              <a:gd name="T36" fmla="*/ 2147483647 w 2820"/>
              <a:gd name="T37" fmla="*/ 2147483647 h 2912"/>
              <a:gd name="T38" fmla="*/ 2147483647 w 2820"/>
              <a:gd name="T39" fmla="*/ 2147483647 h 2912"/>
              <a:gd name="T40" fmla="*/ 2147483647 w 2820"/>
              <a:gd name="T41" fmla="*/ 2147483647 h 2912"/>
              <a:gd name="T42" fmla="*/ 2147483647 w 2820"/>
              <a:gd name="T43" fmla="*/ 2147483647 h 2912"/>
              <a:gd name="T44" fmla="*/ 2147483647 w 2820"/>
              <a:gd name="T45" fmla="*/ 2147483647 h 2912"/>
              <a:gd name="T46" fmla="*/ 2147483647 w 2820"/>
              <a:gd name="T47" fmla="*/ 2147483647 h 2912"/>
              <a:gd name="T48" fmla="*/ 2147483647 w 2820"/>
              <a:gd name="T49" fmla="*/ 2147483647 h 2912"/>
              <a:gd name="T50" fmla="*/ 2147483647 w 2820"/>
              <a:gd name="T51" fmla="*/ 2147483647 h 2912"/>
              <a:gd name="T52" fmla="*/ 2147483647 w 2820"/>
              <a:gd name="T53" fmla="*/ 2147483647 h 2912"/>
              <a:gd name="T54" fmla="*/ 2147483647 w 2820"/>
              <a:gd name="T55" fmla="*/ 2147483647 h 2912"/>
              <a:gd name="T56" fmla="*/ 2147483647 w 2820"/>
              <a:gd name="T57" fmla="*/ 2147483647 h 2912"/>
              <a:gd name="T58" fmla="*/ 2147483647 w 2820"/>
              <a:gd name="T59" fmla="*/ 2147483647 h 2912"/>
              <a:gd name="T60" fmla="*/ 2147483647 w 2820"/>
              <a:gd name="T61" fmla="*/ 2147483647 h 2912"/>
              <a:gd name="T62" fmla="*/ 2147483647 w 2820"/>
              <a:gd name="T63" fmla="*/ 2147483647 h 2912"/>
              <a:gd name="T64" fmla="*/ 2147483647 w 2820"/>
              <a:gd name="T65" fmla="*/ 2147483647 h 2912"/>
              <a:gd name="T66" fmla="*/ 2147483647 w 2820"/>
              <a:gd name="T67" fmla="*/ 2147483647 h 2912"/>
              <a:gd name="T68" fmla="*/ 2147483647 w 2820"/>
              <a:gd name="T69" fmla="*/ 2147483647 h 2912"/>
              <a:gd name="T70" fmla="*/ 2147483647 w 2820"/>
              <a:gd name="T71" fmla="*/ 2147483647 h 2912"/>
              <a:gd name="T72" fmla="*/ 2147483647 w 2820"/>
              <a:gd name="T73" fmla="*/ 2147483647 h 2912"/>
              <a:gd name="T74" fmla="*/ 2147483647 w 2820"/>
              <a:gd name="T75" fmla="*/ 2147483647 h 2912"/>
              <a:gd name="T76" fmla="*/ 2147483647 w 2820"/>
              <a:gd name="T77" fmla="*/ 2147483647 h 2912"/>
              <a:gd name="T78" fmla="*/ 2147483647 w 2820"/>
              <a:gd name="T79" fmla="*/ 2147483647 h 2912"/>
              <a:gd name="T80" fmla="*/ 2147483647 w 2820"/>
              <a:gd name="T81" fmla="*/ 2147483647 h 2912"/>
              <a:gd name="T82" fmla="*/ 2147483647 w 2820"/>
              <a:gd name="T83" fmla="*/ 2147483647 h 2912"/>
              <a:gd name="T84" fmla="*/ 2147483647 w 2820"/>
              <a:gd name="T85" fmla="*/ 2147483647 h 2912"/>
              <a:gd name="T86" fmla="*/ 2147483647 w 2820"/>
              <a:gd name="T87" fmla="*/ 2147483647 h 2912"/>
              <a:gd name="T88" fmla="*/ 2147483647 w 2820"/>
              <a:gd name="T89" fmla="*/ 2147483647 h 2912"/>
              <a:gd name="T90" fmla="*/ 2147483647 w 2820"/>
              <a:gd name="T91" fmla="*/ 0 h 2912"/>
              <a:gd name="T92" fmla="*/ 2147483647 w 2820"/>
              <a:gd name="T93" fmla="*/ 2147483647 h 2912"/>
              <a:gd name="T94" fmla="*/ 2147483647 w 2820"/>
              <a:gd name="T95" fmla="*/ 2147483647 h 2912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820"/>
              <a:gd name="T145" fmla="*/ 0 h 2912"/>
              <a:gd name="T146" fmla="*/ 2820 w 2820"/>
              <a:gd name="T147" fmla="*/ 2912 h 2912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820" h="2912">
                <a:moveTo>
                  <a:pt x="1244" y="0"/>
                </a:moveTo>
                <a:lnTo>
                  <a:pt x="1092" y="50"/>
                </a:lnTo>
                <a:lnTo>
                  <a:pt x="952" y="106"/>
                </a:lnTo>
                <a:lnTo>
                  <a:pt x="822" y="168"/>
                </a:lnTo>
                <a:lnTo>
                  <a:pt x="704" y="232"/>
                </a:lnTo>
                <a:lnTo>
                  <a:pt x="594" y="300"/>
                </a:lnTo>
                <a:lnTo>
                  <a:pt x="494" y="372"/>
                </a:lnTo>
                <a:lnTo>
                  <a:pt x="406" y="446"/>
                </a:lnTo>
                <a:lnTo>
                  <a:pt x="324" y="524"/>
                </a:lnTo>
                <a:lnTo>
                  <a:pt x="254" y="604"/>
                </a:lnTo>
                <a:lnTo>
                  <a:pt x="192" y="686"/>
                </a:lnTo>
                <a:lnTo>
                  <a:pt x="140" y="772"/>
                </a:lnTo>
                <a:lnTo>
                  <a:pt x="96" y="856"/>
                </a:lnTo>
                <a:lnTo>
                  <a:pt x="60" y="944"/>
                </a:lnTo>
                <a:lnTo>
                  <a:pt x="32" y="1032"/>
                </a:lnTo>
                <a:lnTo>
                  <a:pt x="14" y="1122"/>
                </a:lnTo>
                <a:lnTo>
                  <a:pt x="2" y="1210"/>
                </a:lnTo>
                <a:lnTo>
                  <a:pt x="0" y="1300"/>
                </a:lnTo>
                <a:lnTo>
                  <a:pt x="4" y="1388"/>
                </a:lnTo>
                <a:lnTo>
                  <a:pt x="18" y="1476"/>
                </a:lnTo>
                <a:lnTo>
                  <a:pt x="36" y="1564"/>
                </a:lnTo>
                <a:lnTo>
                  <a:pt x="64" y="1650"/>
                </a:lnTo>
                <a:lnTo>
                  <a:pt x="96" y="1736"/>
                </a:lnTo>
                <a:lnTo>
                  <a:pt x="138" y="1818"/>
                </a:lnTo>
                <a:lnTo>
                  <a:pt x="184" y="1900"/>
                </a:lnTo>
                <a:lnTo>
                  <a:pt x="238" y="1978"/>
                </a:lnTo>
                <a:lnTo>
                  <a:pt x="298" y="2054"/>
                </a:lnTo>
                <a:lnTo>
                  <a:pt x="364" y="2126"/>
                </a:lnTo>
                <a:lnTo>
                  <a:pt x="434" y="2196"/>
                </a:lnTo>
                <a:lnTo>
                  <a:pt x="512" y="2262"/>
                </a:lnTo>
                <a:lnTo>
                  <a:pt x="596" y="2324"/>
                </a:lnTo>
                <a:lnTo>
                  <a:pt x="684" y="2382"/>
                </a:lnTo>
                <a:lnTo>
                  <a:pt x="776" y="2436"/>
                </a:lnTo>
                <a:lnTo>
                  <a:pt x="874" y="2484"/>
                </a:lnTo>
                <a:lnTo>
                  <a:pt x="978" y="2526"/>
                </a:lnTo>
                <a:lnTo>
                  <a:pt x="1086" y="2564"/>
                </a:lnTo>
                <a:lnTo>
                  <a:pt x="1198" y="2596"/>
                </a:lnTo>
                <a:lnTo>
                  <a:pt x="1314" y="2622"/>
                </a:lnTo>
                <a:lnTo>
                  <a:pt x="1434" y="2642"/>
                </a:lnTo>
                <a:lnTo>
                  <a:pt x="1558" y="2654"/>
                </a:lnTo>
                <a:lnTo>
                  <a:pt x="1686" y="2660"/>
                </a:lnTo>
                <a:lnTo>
                  <a:pt x="1818" y="2658"/>
                </a:lnTo>
                <a:lnTo>
                  <a:pt x="1952" y="2650"/>
                </a:lnTo>
                <a:lnTo>
                  <a:pt x="2090" y="2632"/>
                </a:lnTo>
                <a:lnTo>
                  <a:pt x="2230" y="2608"/>
                </a:lnTo>
                <a:lnTo>
                  <a:pt x="2374" y="2574"/>
                </a:lnTo>
                <a:lnTo>
                  <a:pt x="2542" y="2912"/>
                </a:lnTo>
                <a:lnTo>
                  <a:pt x="2544" y="2912"/>
                </a:lnTo>
                <a:lnTo>
                  <a:pt x="2820" y="1934"/>
                </a:lnTo>
                <a:lnTo>
                  <a:pt x="1868" y="1552"/>
                </a:lnTo>
                <a:lnTo>
                  <a:pt x="2036" y="1894"/>
                </a:lnTo>
                <a:lnTo>
                  <a:pt x="1956" y="1914"/>
                </a:lnTo>
                <a:lnTo>
                  <a:pt x="1872" y="1928"/>
                </a:lnTo>
                <a:lnTo>
                  <a:pt x="1788" y="1936"/>
                </a:lnTo>
                <a:lnTo>
                  <a:pt x="1702" y="1938"/>
                </a:lnTo>
                <a:lnTo>
                  <a:pt x="1616" y="1934"/>
                </a:lnTo>
                <a:lnTo>
                  <a:pt x="1528" y="1926"/>
                </a:lnTo>
                <a:lnTo>
                  <a:pt x="1442" y="1912"/>
                </a:lnTo>
                <a:lnTo>
                  <a:pt x="1356" y="1894"/>
                </a:lnTo>
                <a:lnTo>
                  <a:pt x="1272" y="1872"/>
                </a:lnTo>
                <a:lnTo>
                  <a:pt x="1188" y="1844"/>
                </a:lnTo>
                <a:lnTo>
                  <a:pt x="1108" y="1812"/>
                </a:lnTo>
                <a:lnTo>
                  <a:pt x="1028" y="1776"/>
                </a:lnTo>
                <a:lnTo>
                  <a:pt x="952" y="1736"/>
                </a:lnTo>
                <a:lnTo>
                  <a:pt x="880" y="1692"/>
                </a:lnTo>
                <a:lnTo>
                  <a:pt x="810" y="1646"/>
                </a:lnTo>
                <a:lnTo>
                  <a:pt x="744" y="1596"/>
                </a:lnTo>
                <a:lnTo>
                  <a:pt x="684" y="1542"/>
                </a:lnTo>
                <a:lnTo>
                  <a:pt x="628" y="1486"/>
                </a:lnTo>
                <a:lnTo>
                  <a:pt x="578" y="1428"/>
                </a:lnTo>
                <a:lnTo>
                  <a:pt x="532" y="1366"/>
                </a:lnTo>
                <a:lnTo>
                  <a:pt x="494" y="1304"/>
                </a:lnTo>
                <a:lnTo>
                  <a:pt x="462" y="1238"/>
                </a:lnTo>
                <a:lnTo>
                  <a:pt x="438" y="1170"/>
                </a:lnTo>
                <a:lnTo>
                  <a:pt x="420" y="1102"/>
                </a:lnTo>
                <a:lnTo>
                  <a:pt x="410" y="1032"/>
                </a:lnTo>
                <a:lnTo>
                  <a:pt x="410" y="960"/>
                </a:lnTo>
                <a:lnTo>
                  <a:pt x="416" y="888"/>
                </a:lnTo>
                <a:lnTo>
                  <a:pt x="434" y="816"/>
                </a:lnTo>
                <a:lnTo>
                  <a:pt x="460" y="742"/>
                </a:lnTo>
                <a:lnTo>
                  <a:pt x="496" y="668"/>
                </a:lnTo>
                <a:lnTo>
                  <a:pt x="544" y="592"/>
                </a:lnTo>
                <a:lnTo>
                  <a:pt x="602" y="518"/>
                </a:lnTo>
                <a:lnTo>
                  <a:pt x="670" y="444"/>
                </a:lnTo>
                <a:lnTo>
                  <a:pt x="752" y="370"/>
                </a:lnTo>
                <a:lnTo>
                  <a:pt x="844" y="298"/>
                </a:lnTo>
                <a:lnTo>
                  <a:pt x="950" y="226"/>
                </a:lnTo>
                <a:lnTo>
                  <a:pt x="1070" y="154"/>
                </a:lnTo>
                <a:lnTo>
                  <a:pt x="1202" y="84"/>
                </a:lnTo>
                <a:lnTo>
                  <a:pt x="1348" y="16"/>
                </a:lnTo>
                <a:lnTo>
                  <a:pt x="1244" y="0"/>
                </a:lnTo>
                <a:close/>
                <a:moveTo>
                  <a:pt x="2820" y="1934"/>
                </a:moveTo>
                <a:lnTo>
                  <a:pt x="2820" y="1934"/>
                </a:lnTo>
                <a:close/>
              </a:path>
            </a:pathLst>
          </a:custGeom>
          <a:gradFill rotWithShape="1">
            <a:gsLst>
              <a:gs pos="0">
                <a:srgbClr val="0066CC"/>
              </a:gs>
              <a:gs pos="50000">
                <a:srgbClr val="93BEE9"/>
              </a:gs>
              <a:gs pos="100000">
                <a:srgbClr val="0066CC"/>
              </a:gs>
            </a:gsLst>
            <a:lin ang="2700000" scaled="1"/>
          </a:gradFill>
          <a:ln w="9525">
            <a:miter lim="800000"/>
            <a:headEnd/>
            <a:tailEnd/>
          </a:ln>
          <a:scene3d>
            <a:camera prst="legacyPerspectiveFront">
              <a:rot lat="1500000" lon="20099978" rev="0"/>
            </a:camera>
            <a:lightRig rig="legacyFlat4" dir="t"/>
          </a:scene3d>
          <a:sp3d extrusionH="430200" prstMaterial="legacyMatte">
            <a:bevelT w="13500" h="13500" prst="angle"/>
            <a:bevelB w="13500" h="13500" prst="angle"/>
            <a:extrusionClr>
              <a:srgbClr val="0066CC"/>
            </a:extrusionClr>
          </a:sp3d>
        </p:spPr>
        <p:txBody>
          <a:bodyPr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Freeform 3"/>
          <p:cNvSpPr>
            <a:spLocks noEditPoints="1"/>
          </p:cNvSpPr>
          <p:nvPr/>
        </p:nvSpPr>
        <p:spPr bwMode="gray">
          <a:xfrm rot="10552877">
            <a:off x="3581400" y="1390897"/>
            <a:ext cx="3505200" cy="2897188"/>
          </a:xfrm>
          <a:custGeom>
            <a:avLst/>
            <a:gdLst>
              <a:gd name="T0" fmla="*/ 2147483647 w 2820"/>
              <a:gd name="T1" fmla="*/ 2147483647 h 2912"/>
              <a:gd name="T2" fmla="*/ 2147483647 w 2820"/>
              <a:gd name="T3" fmla="*/ 2147483647 h 2912"/>
              <a:gd name="T4" fmla="*/ 2147483647 w 2820"/>
              <a:gd name="T5" fmla="*/ 2147483647 h 2912"/>
              <a:gd name="T6" fmla="*/ 2147483647 w 2820"/>
              <a:gd name="T7" fmla="*/ 2147483647 h 2912"/>
              <a:gd name="T8" fmla="*/ 2147483647 w 2820"/>
              <a:gd name="T9" fmla="*/ 2147483647 h 2912"/>
              <a:gd name="T10" fmla="*/ 2147483647 w 2820"/>
              <a:gd name="T11" fmla="*/ 2147483647 h 2912"/>
              <a:gd name="T12" fmla="*/ 2147483647 w 2820"/>
              <a:gd name="T13" fmla="*/ 2147483647 h 2912"/>
              <a:gd name="T14" fmla="*/ 2147483647 w 2820"/>
              <a:gd name="T15" fmla="*/ 2147483647 h 2912"/>
              <a:gd name="T16" fmla="*/ 0 w 2820"/>
              <a:gd name="T17" fmla="*/ 2147483647 h 2912"/>
              <a:gd name="T18" fmla="*/ 2147483647 w 2820"/>
              <a:gd name="T19" fmla="*/ 2147483647 h 2912"/>
              <a:gd name="T20" fmla="*/ 2147483647 w 2820"/>
              <a:gd name="T21" fmla="*/ 2147483647 h 2912"/>
              <a:gd name="T22" fmla="*/ 2147483647 w 2820"/>
              <a:gd name="T23" fmla="*/ 2147483647 h 2912"/>
              <a:gd name="T24" fmla="*/ 2147483647 w 2820"/>
              <a:gd name="T25" fmla="*/ 2147483647 h 2912"/>
              <a:gd name="T26" fmla="*/ 2147483647 w 2820"/>
              <a:gd name="T27" fmla="*/ 2147483647 h 2912"/>
              <a:gd name="T28" fmla="*/ 2147483647 w 2820"/>
              <a:gd name="T29" fmla="*/ 2147483647 h 2912"/>
              <a:gd name="T30" fmla="*/ 2147483647 w 2820"/>
              <a:gd name="T31" fmla="*/ 2147483647 h 2912"/>
              <a:gd name="T32" fmla="*/ 2147483647 w 2820"/>
              <a:gd name="T33" fmla="*/ 2147483647 h 2912"/>
              <a:gd name="T34" fmla="*/ 2147483647 w 2820"/>
              <a:gd name="T35" fmla="*/ 2147483647 h 2912"/>
              <a:gd name="T36" fmla="*/ 2147483647 w 2820"/>
              <a:gd name="T37" fmla="*/ 2147483647 h 2912"/>
              <a:gd name="T38" fmla="*/ 2147483647 w 2820"/>
              <a:gd name="T39" fmla="*/ 2147483647 h 2912"/>
              <a:gd name="T40" fmla="*/ 2147483647 w 2820"/>
              <a:gd name="T41" fmla="*/ 2147483647 h 2912"/>
              <a:gd name="T42" fmla="*/ 2147483647 w 2820"/>
              <a:gd name="T43" fmla="*/ 2147483647 h 2912"/>
              <a:gd name="T44" fmla="*/ 2147483647 w 2820"/>
              <a:gd name="T45" fmla="*/ 2147483647 h 2912"/>
              <a:gd name="T46" fmla="*/ 2147483647 w 2820"/>
              <a:gd name="T47" fmla="*/ 2147483647 h 2912"/>
              <a:gd name="T48" fmla="*/ 2147483647 w 2820"/>
              <a:gd name="T49" fmla="*/ 2147483647 h 2912"/>
              <a:gd name="T50" fmla="*/ 2147483647 w 2820"/>
              <a:gd name="T51" fmla="*/ 2147483647 h 2912"/>
              <a:gd name="T52" fmla="*/ 2147483647 w 2820"/>
              <a:gd name="T53" fmla="*/ 2147483647 h 2912"/>
              <a:gd name="T54" fmla="*/ 2147483647 w 2820"/>
              <a:gd name="T55" fmla="*/ 2147483647 h 2912"/>
              <a:gd name="T56" fmla="*/ 2147483647 w 2820"/>
              <a:gd name="T57" fmla="*/ 2147483647 h 2912"/>
              <a:gd name="T58" fmla="*/ 2147483647 w 2820"/>
              <a:gd name="T59" fmla="*/ 2147483647 h 2912"/>
              <a:gd name="T60" fmla="*/ 2147483647 w 2820"/>
              <a:gd name="T61" fmla="*/ 2147483647 h 2912"/>
              <a:gd name="T62" fmla="*/ 2147483647 w 2820"/>
              <a:gd name="T63" fmla="*/ 2147483647 h 2912"/>
              <a:gd name="T64" fmla="*/ 2147483647 w 2820"/>
              <a:gd name="T65" fmla="*/ 2147483647 h 2912"/>
              <a:gd name="T66" fmla="*/ 2147483647 w 2820"/>
              <a:gd name="T67" fmla="*/ 2147483647 h 2912"/>
              <a:gd name="T68" fmla="*/ 2147483647 w 2820"/>
              <a:gd name="T69" fmla="*/ 2147483647 h 2912"/>
              <a:gd name="T70" fmla="*/ 2147483647 w 2820"/>
              <a:gd name="T71" fmla="*/ 2147483647 h 2912"/>
              <a:gd name="T72" fmla="*/ 2147483647 w 2820"/>
              <a:gd name="T73" fmla="*/ 2147483647 h 2912"/>
              <a:gd name="T74" fmla="*/ 2147483647 w 2820"/>
              <a:gd name="T75" fmla="*/ 2147483647 h 2912"/>
              <a:gd name="T76" fmla="*/ 2147483647 w 2820"/>
              <a:gd name="T77" fmla="*/ 2147483647 h 2912"/>
              <a:gd name="T78" fmla="*/ 2147483647 w 2820"/>
              <a:gd name="T79" fmla="*/ 2147483647 h 2912"/>
              <a:gd name="T80" fmla="*/ 2147483647 w 2820"/>
              <a:gd name="T81" fmla="*/ 2147483647 h 2912"/>
              <a:gd name="T82" fmla="*/ 2147483647 w 2820"/>
              <a:gd name="T83" fmla="*/ 2147483647 h 2912"/>
              <a:gd name="T84" fmla="*/ 2147483647 w 2820"/>
              <a:gd name="T85" fmla="*/ 2147483647 h 2912"/>
              <a:gd name="T86" fmla="*/ 2147483647 w 2820"/>
              <a:gd name="T87" fmla="*/ 2147483647 h 2912"/>
              <a:gd name="T88" fmla="*/ 2147483647 w 2820"/>
              <a:gd name="T89" fmla="*/ 2147483647 h 2912"/>
              <a:gd name="T90" fmla="*/ 2147483647 w 2820"/>
              <a:gd name="T91" fmla="*/ 0 h 2912"/>
              <a:gd name="T92" fmla="*/ 2147483647 w 2820"/>
              <a:gd name="T93" fmla="*/ 2147483647 h 2912"/>
              <a:gd name="T94" fmla="*/ 2147483647 w 2820"/>
              <a:gd name="T95" fmla="*/ 2147483647 h 2912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820"/>
              <a:gd name="T145" fmla="*/ 0 h 2912"/>
              <a:gd name="T146" fmla="*/ 2820 w 2820"/>
              <a:gd name="T147" fmla="*/ 2912 h 2912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820" h="2912">
                <a:moveTo>
                  <a:pt x="1244" y="0"/>
                </a:moveTo>
                <a:lnTo>
                  <a:pt x="1092" y="50"/>
                </a:lnTo>
                <a:lnTo>
                  <a:pt x="952" y="106"/>
                </a:lnTo>
                <a:lnTo>
                  <a:pt x="822" y="168"/>
                </a:lnTo>
                <a:lnTo>
                  <a:pt x="704" y="232"/>
                </a:lnTo>
                <a:lnTo>
                  <a:pt x="594" y="300"/>
                </a:lnTo>
                <a:lnTo>
                  <a:pt x="494" y="372"/>
                </a:lnTo>
                <a:lnTo>
                  <a:pt x="406" y="446"/>
                </a:lnTo>
                <a:lnTo>
                  <a:pt x="324" y="524"/>
                </a:lnTo>
                <a:lnTo>
                  <a:pt x="254" y="604"/>
                </a:lnTo>
                <a:lnTo>
                  <a:pt x="192" y="686"/>
                </a:lnTo>
                <a:lnTo>
                  <a:pt x="140" y="772"/>
                </a:lnTo>
                <a:lnTo>
                  <a:pt x="96" y="856"/>
                </a:lnTo>
                <a:lnTo>
                  <a:pt x="60" y="944"/>
                </a:lnTo>
                <a:lnTo>
                  <a:pt x="32" y="1032"/>
                </a:lnTo>
                <a:lnTo>
                  <a:pt x="14" y="1122"/>
                </a:lnTo>
                <a:lnTo>
                  <a:pt x="2" y="1210"/>
                </a:lnTo>
                <a:lnTo>
                  <a:pt x="0" y="1300"/>
                </a:lnTo>
                <a:lnTo>
                  <a:pt x="4" y="1388"/>
                </a:lnTo>
                <a:lnTo>
                  <a:pt x="18" y="1476"/>
                </a:lnTo>
                <a:lnTo>
                  <a:pt x="36" y="1564"/>
                </a:lnTo>
                <a:lnTo>
                  <a:pt x="64" y="1650"/>
                </a:lnTo>
                <a:lnTo>
                  <a:pt x="96" y="1736"/>
                </a:lnTo>
                <a:lnTo>
                  <a:pt x="138" y="1818"/>
                </a:lnTo>
                <a:lnTo>
                  <a:pt x="184" y="1900"/>
                </a:lnTo>
                <a:lnTo>
                  <a:pt x="238" y="1978"/>
                </a:lnTo>
                <a:lnTo>
                  <a:pt x="298" y="2054"/>
                </a:lnTo>
                <a:lnTo>
                  <a:pt x="364" y="2126"/>
                </a:lnTo>
                <a:lnTo>
                  <a:pt x="434" y="2196"/>
                </a:lnTo>
                <a:lnTo>
                  <a:pt x="512" y="2262"/>
                </a:lnTo>
                <a:lnTo>
                  <a:pt x="596" y="2324"/>
                </a:lnTo>
                <a:lnTo>
                  <a:pt x="684" y="2382"/>
                </a:lnTo>
                <a:lnTo>
                  <a:pt x="776" y="2436"/>
                </a:lnTo>
                <a:lnTo>
                  <a:pt x="874" y="2484"/>
                </a:lnTo>
                <a:lnTo>
                  <a:pt x="978" y="2526"/>
                </a:lnTo>
                <a:lnTo>
                  <a:pt x="1086" y="2564"/>
                </a:lnTo>
                <a:lnTo>
                  <a:pt x="1198" y="2596"/>
                </a:lnTo>
                <a:lnTo>
                  <a:pt x="1314" y="2622"/>
                </a:lnTo>
                <a:lnTo>
                  <a:pt x="1434" y="2642"/>
                </a:lnTo>
                <a:lnTo>
                  <a:pt x="1558" y="2654"/>
                </a:lnTo>
                <a:lnTo>
                  <a:pt x="1686" y="2660"/>
                </a:lnTo>
                <a:lnTo>
                  <a:pt x="1818" y="2658"/>
                </a:lnTo>
                <a:lnTo>
                  <a:pt x="1952" y="2650"/>
                </a:lnTo>
                <a:lnTo>
                  <a:pt x="2090" y="2632"/>
                </a:lnTo>
                <a:lnTo>
                  <a:pt x="2230" y="2608"/>
                </a:lnTo>
                <a:lnTo>
                  <a:pt x="2374" y="2574"/>
                </a:lnTo>
                <a:lnTo>
                  <a:pt x="2542" y="2912"/>
                </a:lnTo>
                <a:lnTo>
                  <a:pt x="2544" y="2912"/>
                </a:lnTo>
                <a:lnTo>
                  <a:pt x="2820" y="1934"/>
                </a:lnTo>
                <a:lnTo>
                  <a:pt x="1868" y="1552"/>
                </a:lnTo>
                <a:lnTo>
                  <a:pt x="2036" y="1894"/>
                </a:lnTo>
                <a:lnTo>
                  <a:pt x="1956" y="1914"/>
                </a:lnTo>
                <a:lnTo>
                  <a:pt x="1872" y="1928"/>
                </a:lnTo>
                <a:lnTo>
                  <a:pt x="1788" y="1936"/>
                </a:lnTo>
                <a:lnTo>
                  <a:pt x="1702" y="1938"/>
                </a:lnTo>
                <a:lnTo>
                  <a:pt x="1616" y="1934"/>
                </a:lnTo>
                <a:lnTo>
                  <a:pt x="1528" y="1926"/>
                </a:lnTo>
                <a:lnTo>
                  <a:pt x="1442" y="1912"/>
                </a:lnTo>
                <a:lnTo>
                  <a:pt x="1356" y="1894"/>
                </a:lnTo>
                <a:lnTo>
                  <a:pt x="1272" y="1872"/>
                </a:lnTo>
                <a:lnTo>
                  <a:pt x="1188" y="1844"/>
                </a:lnTo>
                <a:lnTo>
                  <a:pt x="1108" y="1812"/>
                </a:lnTo>
                <a:lnTo>
                  <a:pt x="1028" y="1776"/>
                </a:lnTo>
                <a:lnTo>
                  <a:pt x="952" y="1736"/>
                </a:lnTo>
                <a:lnTo>
                  <a:pt x="880" y="1692"/>
                </a:lnTo>
                <a:lnTo>
                  <a:pt x="810" y="1646"/>
                </a:lnTo>
                <a:lnTo>
                  <a:pt x="744" y="1596"/>
                </a:lnTo>
                <a:lnTo>
                  <a:pt x="684" y="1542"/>
                </a:lnTo>
                <a:lnTo>
                  <a:pt x="628" y="1486"/>
                </a:lnTo>
                <a:lnTo>
                  <a:pt x="578" y="1428"/>
                </a:lnTo>
                <a:lnTo>
                  <a:pt x="532" y="1366"/>
                </a:lnTo>
                <a:lnTo>
                  <a:pt x="494" y="1304"/>
                </a:lnTo>
                <a:lnTo>
                  <a:pt x="462" y="1238"/>
                </a:lnTo>
                <a:lnTo>
                  <a:pt x="438" y="1170"/>
                </a:lnTo>
                <a:lnTo>
                  <a:pt x="420" y="1102"/>
                </a:lnTo>
                <a:lnTo>
                  <a:pt x="410" y="1032"/>
                </a:lnTo>
                <a:lnTo>
                  <a:pt x="410" y="960"/>
                </a:lnTo>
                <a:lnTo>
                  <a:pt x="416" y="888"/>
                </a:lnTo>
                <a:lnTo>
                  <a:pt x="434" y="816"/>
                </a:lnTo>
                <a:lnTo>
                  <a:pt x="460" y="742"/>
                </a:lnTo>
                <a:lnTo>
                  <a:pt x="496" y="668"/>
                </a:lnTo>
                <a:lnTo>
                  <a:pt x="544" y="592"/>
                </a:lnTo>
                <a:lnTo>
                  <a:pt x="602" y="518"/>
                </a:lnTo>
                <a:lnTo>
                  <a:pt x="670" y="444"/>
                </a:lnTo>
                <a:lnTo>
                  <a:pt x="752" y="370"/>
                </a:lnTo>
                <a:lnTo>
                  <a:pt x="844" y="298"/>
                </a:lnTo>
                <a:lnTo>
                  <a:pt x="950" y="226"/>
                </a:lnTo>
                <a:lnTo>
                  <a:pt x="1070" y="154"/>
                </a:lnTo>
                <a:lnTo>
                  <a:pt x="1202" y="84"/>
                </a:lnTo>
                <a:lnTo>
                  <a:pt x="1348" y="16"/>
                </a:lnTo>
                <a:lnTo>
                  <a:pt x="1244" y="0"/>
                </a:lnTo>
                <a:close/>
                <a:moveTo>
                  <a:pt x="2820" y="1934"/>
                </a:moveTo>
                <a:lnTo>
                  <a:pt x="2820" y="1934"/>
                </a:lnTo>
                <a:close/>
              </a:path>
            </a:pathLst>
          </a:custGeom>
          <a:gradFill rotWithShape="1">
            <a:gsLst>
              <a:gs pos="0">
                <a:srgbClr val="009999"/>
              </a:gs>
              <a:gs pos="50000">
                <a:srgbClr val="55BBBB"/>
              </a:gs>
              <a:gs pos="100000">
                <a:srgbClr val="009999"/>
              </a:gs>
            </a:gsLst>
            <a:lin ang="2700000" scaled="1"/>
          </a:gradFill>
          <a:ln w="9525">
            <a:miter lim="800000"/>
            <a:headEnd/>
            <a:tailEnd/>
          </a:ln>
          <a:scene3d>
            <a:camera prst="legacyPerspectiveFront">
              <a:rot lat="1500000" lon="20099978" rev="0"/>
            </a:camera>
            <a:lightRig rig="legacyFlat4" dir="t"/>
          </a:scene3d>
          <a:sp3d extrusionH="430200" prstMaterial="legacyMatte">
            <a:bevelT w="13500" h="13500" prst="angle"/>
            <a:bevelB w="13500" h="13500" prst="angle"/>
            <a:extrusionClr>
              <a:srgbClr val="009999"/>
            </a:extrusionClr>
          </a:sp3d>
        </p:spPr>
        <p:txBody>
          <a:bodyPr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gray">
          <a:xfrm>
            <a:off x="1066800" y="2016372"/>
            <a:ext cx="22098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0" hangingPunct="0"/>
            <a:r>
              <a:rPr lang="en-US" altLang="zh-CN" sz="2400" b="1">
                <a:solidFill>
                  <a:srgbClr val="0066CC"/>
                </a:solidFill>
                <a:latin typeface="Verdana" pitchFamily="34" charset="0"/>
              </a:rPr>
              <a:t>Add Your Text</a:t>
            </a: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gray">
          <a:xfrm>
            <a:off x="5715000" y="3981697"/>
            <a:ext cx="21336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0" hangingPunct="0"/>
            <a:r>
              <a:rPr lang="en-US" altLang="zh-CN" sz="2400" b="1">
                <a:solidFill>
                  <a:srgbClr val="009999"/>
                </a:solidFill>
                <a:latin typeface="Verdana" pitchFamily="34" charset="0"/>
              </a:rPr>
              <a:t>Add Your Text</a:t>
            </a:r>
          </a:p>
        </p:txBody>
      </p:sp>
    </p:spTree>
    <p:extLst>
      <p:ext uri="{BB962C8B-B14F-4D97-AF65-F5344CB8AC3E}">
        <p14:creationId xmlns:p14="http://schemas.microsoft.com/office/powerpoint/2010/main" val="6189155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3"/>
          <p:cNvSpPr>
            <a:spLocks/>
          </p:cNvSpPr>
          <p:nvPr/>
        </p:nvSpPr>
        <p:spPr bwMode="gray">
          <a:xfrm>
            <a:off x="3786188" y="3072160"/>
            <a:ext cx="1265237" cy="2844800"/>
          </a:xfrm>
          <a:custGeom>
            <a:avLst/>
            <a:gdLst/>
            <a:ahLst/>
            <a:cxnLst>
              <a:cxn ang="0">
                <a:pos x="451" y="1158"/>
              </a:cxn>
              <a:cxn ang="0">
                <a:pos x="359" y="1072"/>
              </a:cxn>
              <a:cxn ang="0">
                <a:pos x="281" y="983"/>
              </a:cxn>
              <a:cxn ang="0">
                <a:pos x="217" y="896"/>
              </a:cxn>
              <a:cxn ang="0">
                <a:pos x="167" y="814"/>
              </a:cxn>
              <a:cxn ang="0">
                <a:pos x="129" y="743"/>
              </a:cxn>
              <a:cxn ang="0">
                <a:pos x="105" y="689"/>
              </a:cxn>
              <a:cxn ang="0">
                <a:pos x="92" y="654"/>
              </a:cxn>
              <a:cxn ang="0">
                <a:pos x="56" y="518"/>
              </a:cxn>
              <a:cxn ang="0">
                <a:pos x="39" y="396"/>
              </a:cxn>
              <a:cxn ang="0">
                <a:pos x="36" y="294"/>
              </a:cxn>
              <a:cxn ang="0">
                <a:pos x="41" y="212"/>
              </a:cxn>
              <a:cxn ang="0">
                <a:pos x="52" y="151"/>
              </a:cxn>
              <a:cxn ang="0">
                <a:pos x="61" y="114"/>
              </a:cxn>
              <a:cxn ang="0">
                <a:pos x="66" y="101"/>
              </a:cxn>
              <a:cxn ang="0">
                <a:pos x="241" y="0"/>
              </a:cxn>
              <a:cxn ang="0">
                <a:pos x="230" y="200"/>
              </a:cxn>
              <a:cxn ang="0">
                <a:pos x="226" y="208"/>
              </a:cxn>
              <a:cxn ang="0">
                <a:pos x="216" y="231"/>
              </a:cxn>
              <a:cxn ang="0">
                <a:pos x="203" y="272"/>
              </a:cxn>
              <a:cxn ang="0">
                <a:pos x="192" y="332"/>
              </a:cxn>
              <a:cxn ang="0">
                <a:pos x="187" y="413"/>
              </a:cxn>
              <a:cxn ang="0">
                <a:pos x="191" y="516"/>
              </a:cxn>
              <a:cxn ang="0">
                <a:pos x="209" y="638"/>
              </a:cxn>
              <a:cxn ang="0">
                <a:pos x="239" y="751"/>
              </a:cxn>
              <a:cxn ang="0">
                <a:pos x="278" y="854"/>
              </a:cxn>
              <a:cxn ang="0">
                <a:pos x="323" y="946"/>
              </a:cxn>
              <a:cxn ang="0">
                <a:pos x="369" y="1025"/>
              </a:cxn>
              <a:cxn ang="0">
                <a:pos x="414" y="1091"/>
              </a:cxn>
              <a:cxn ang="0">
                <a:pos x="453" y="1142"/>
              </a:cxn>
              <a:cxn ang="0">
                <a:pos x="483" y="1178"/>
              </a:cxn>
              <a:cxn ang="0">
                <a:pos x="500" y="1196"/>
              </a:cxn>
            </a:cxnLst>
            <a:rect l="0" t="0" r="r" b="b"/>
            <a:pathLst>
              <a:path w="501" h="1198">
                <a:moveTo>
                  <a:pt x="501" y="1198"/>
                </a:moveTo>
                <a:lnTo>
                  <a:pt x="451" y="1158"/>
                </a:lnTo>
                <a:lnTo>
                  <a:pt x="403" y="1115"/>
                </a:lnTo>
                <a:lnTo>
                  <a:pt x="359" y="1072"/>
                </a:lnTo>
                <a:lnTo>
                  <a:pt x="318" y="1027"/>
                </a:lnTo>
                <a:lnTo>
                  <a:pt x="281" y="983"/>
                </a:lnTo>
                <a:lnTo>
                  <a:pt x="248" y="938"/>
                </a:lnTo>
                <a:lnTo>
                  <a:pt x="217" y="896"/>
                </a:lnTo>
                <a:lnTo>
                  <a:pt x="190" y="853"/>
                </a:lnTo>
                <a:lnTo>
                  <a:pt x="167" y="814"/>
                </a:lnTo>
                <a:lnTo>
                  <a:pt x="147" y="777"/>
                </a:lnTo>
                <a:lnTo>
                  <a:pt x="129" y="743"/>
                </a:lnTo>
                <a:lnTo>
                  <a:pt x="115" y="714"/>
                </a:lnTo>
                <a:lnTo>
                  <a:pt x="105" y="689"/>
                </a:lnTo>
                <a:lnTo>
                  <a:pt x="97" y="669"/>
                </a:lnTo>
                <a:lnTo>
                  <a:pt x="92" y="654"/>
                </a:lnTo>
                <a:lnTo>
                  <a:pt x="71" y="583"/>
                </a:lnTo>
                <a:lnTo>
                  <a:pt x="56" y="518"/>
                </a:lnTo>
                <a:lnTo>
                  <a:pt x="45" y="454"/>
                </a:lnTo>
                <a:lnTo>
                  <a:pt x="39" y="396"/>
                </a:lnTo>
                <a:lnTo>
                  <a:pt x="36" y="343"/>
                </a:lnTo>
                <a:lnTo>
                  <a:pt x="36" y="294"/>
                </a:lnTo>
                <a:lnTo>
                  <a:pt x="37" y="251"/>
                </a:lnTo>
                <a:lnTo>
                  <a:pt x="41" y="212"/>
                </a:lnTo>
                <a:lnTo>
                  <a:pt x="46" y="180"/>
                </a:lnTo>
                <a:lnTo>
                  <a:pt x="52" y="151"/>
                </a:lnTo>
                <a:lnTo>
                  <a:pt x="57" y="129"/>
                </a:lnTo>
                <a:lnTo>
                  <a:pt x="61" y="114"/>
                </a:lnTo>
                <a:lnTo>
                  <a:pt x="65" y="105"/>
                </a:lnTo>
                <a:lnTo>
                  <a:pt x="66" y="101"/>
                </a:lnTo>
                <a:lnTo>
                  <a:pt x="0" y="63"/>
                </a:lnTo>
                <a:lnTo>
                  <a:pt x="241" y="0"/>
                </a:lnTo>
                <a:lnTo>
                  <a:pt x="306" y="245"/>
                </a:lnTo>
                <a:lnTo>
                  <a:pt x="230" y="200"/>
                </a:lnTo>
                <a:lnTo>
                  <a:pt x="229" y="203"/>
                </a:lnTo>
                <a:lnTo>
                  <a:pt x="226" y="208"/>
                </a:lnTo>
                <a:lnTo>
                  <a:pt x="221" y="217"/>
                </a:lnTo>
                <a:lnTo>
                  <a:pt x="216" y="231"/>
                </a:lnTo>
                <a:lnTo>
                  <a:pt x="209" y="249"/>
                </a:lnTo>
                <a:lnTo>
                  <a:pt x="203" y="272"/>
                </a:lnTo>
                <a:lnTo>
                  <a:pt x="196" y="300"/>
                </a:lnTo>
                <a:lnTo>
                  <a:pt x="192" y="332"/>
                </a:lnTo>
                <a:lnTo>
                  <a:pt x="189" y="369"/>
                </a:lnTo>
                <a:lnTo>
                  <a:pt x="187" y="413"/>
                </a:lnTo>
                <a:lnTo>
                  <a:pt x="187" y="462"/>
                </a:lnTo>
                <a:lnTo>
                  <a:pt x="191" y="516"/>
                </a:lnTo>
                <a:lnTo>
                  <a:pt x="199" y="578"/>
                </a:lnTo>
                <a:lnTo>
                  <a:pt x="209" y="638"/>
                </a:lnTo>
                <a:lnTo>
                  <a:pt x="222" y="696"/>
                </a:lnTo>
                <a:lnTo>
                  <a:pt x="239" y="751"/>
                </a:lnTo>
                <a:lnTo>
                  <a:pt x="257" y="804"/>
                </a:lnTo>
                <a:lnTo>
                  <a:pt x="278" y="854"/>
                </a:lnTo>
                <a:lnTo>
                  <a:pt x="300" y="901"/>
                </a:lnTo>
                <a:lnTo>
                  <a:pt x="323" y="946"/>
                </a:lnTo>
                <a:lnTo>
                  <a:pt x="346" y="987"/>
                </a:lnTo>
                <a:lnTo>
                  <a:pt x="369" y="1025"/>
                </a:lnTo>
                <a:lnTo>
                  <a:pt x="392" y="1060"/>
                </a:lnTo>
                <a:lnTo>
                  <a:pt x="414" y="1091"/>
                </a:lnTo>
                <a:lnTo>
                  <a:pt x="434" y="1119"/>
                </a:lnTo>
                <a:lnTo>
                  <a:pt x="453" y="1142"/>
                </a:lnTo>
                <a:lnTo>
                  <a:pt x="469" y="1161"/>
                </a:lnTo>
                <a:lnTo>
                  <a:pt x="483" y="1178"/>
                </a:lnTo>
                <a:lnTo>
                  <a:pt x="493" y="1189"/>
                </a:lnTo>
                <a:lnTo>
                  <a:pt x="500" y="1196"/>
                </a:lnTo>
                <a:lnTo>
                  <a:pt x="501" y="1198"/>
                </a:lnTo>
                <a:close/>
              </a:path>
            </a:pathLst>
          </a:custGeom>
          <a:gradFill rotWithShape="1">
            <a:gsLst>
              <a:gs pos="0">
                <a:srgbClr val="33CCCC"/>
              </a:gs>
              <a:gs pos="100000">
                <a:srgbClr val="008080"/>
              </a:gs>
            </a:gsLst>
            <a:lin ang="5400000" scaled="1"/>
          </a:gradFill>
          <a:ln w="0">
            <a:noFill/>
            <a:prstDash val="solid"/>
            <a:round/>
            <a:headEnd/>
            <a:tailEnd/>
          </a:ln>
          <a:effectLst>
            <a:outerShdw dist="107763" dir="2700000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zh-CN" altLang="en-US">
              <a:latin typeface="Arial" pitchFamily="34" charset="0"/>
            </a:endParaRPr>
          </a:p>
        </p:txBody>
      </p:sp>
      <p:sp>
        <p:nvSpPr>
          <p:cNvPr id="13" name="Freeform 4"/>
          <p:cNvSpPr>
            <a:spLocks/>
          </p:cNvSpPr>
          <p:nvPr/>
        </p:nvSpPr>
        <p:spPr bwMode="gray">
          <a:xfrm>
            <a:off x="2133600" y="2089498"/>
            <a:ext cx="3101975" cy="1104900"/>
          </a:xfrm>
          <a:custGeom>
            <a:avLst/>
            <a:gdLst/>
            <a:ahLst/>
            <a:cxnLst>
              <a:cxn ang="0">
                <a:pos x="2" y="102"/>
              </a:cxn>
              <a:cxn ang="0">
                <a:pos x="26" y="91"/>
              </a:cxn>
              <a:cxn ang="0">
                <a:pos x="71" y="71"/>
              </a:cxn>
              <a:cxn ang="0">
                <a:pos x="135" y="49"/>
              </a:cxn>
              <a:cxn ang="0">
                <a:pos x="218" y="27"/>
              </a:cxn>
              <a:cxn ang="0">
                <a:pos x="316" y="9"/>
              </a:cxn>
              <a:cxn ang="0">
                <a:pos x="427" y="0"/>
              </a:cxn>
              <a:cxn ang="0">
                <a:pos x="552" y="3"/>
              </a:cxn>
              <a:cxn ang="0">
                <a:pos x="687" y="22"/>
              </a:cxn>
              <a:cxn ang="0">
                <a:pos x="821" y="60"/>
              </a:cxn>
              <a:cxn ang="0">
                <a:pos x="929" y="104"/>
              </a:cxn>
              <a:cxn ang="0">
                <a:pos x="1015" y="150"/>
              </a:cxn>
              <a:cxn ang="0">
                <a:pos x="1078" y="195"/>
              </a:cxn>
              <a:cxn ang="0">
                <a:pos x="1122" y="233"/>
              </a:cxn>
              <a:cxn ang="0">
                <a:pos x="1146" y="258"/>
              </a:cxn>
              <a:cxn ang="0">
                <a:pos x="1154" y="269"/>
              </a:cxn>
              <a:cxn ang="0">
                <a:pos x="1162" y="467"/>
              </a:cxn>
              <a:cxn ang="0">
                <a:pos x="990" y="356"/>
              </a:cxn>
              <a:cxn ang="0">
                <a:pos x="982" y="346"/>
              </a:cxn>
              <a:cxn ang="0">
                <a:pos x="960" y="319"/>
              </a:cxn>
              <a:cxn ang="0">
                <a:pos x="922" y="280"/>
              </a:cxn>
              <a:cxn ang="0">
                <a:pos x="863" y="235"/>
              </a:cxn>
              <a:cxn ang="0">
                <a:pos x="785" y="187"/>
              </a:cxn>
              <a:cxn ang="0">
                <a:pos x="683" y="142"/>
              </a:cxn>
              <a:cxn ang="0">
                <a:pos x="554" y="106"/>
              </a:cxn>
              <a:cxn ang="0">
                <a:pos x="425" y="83"/>
              </a:cxn>
              <a:cxn ang="0">
                <a:pos x="307" y="74"/>
              </a:cxn>
              <a:cxn ang="0">
                <a:pos x="205" y="75"/>
              </a:cxn>
              <a:cxn ang="0">
                <a:pos x="120" y="82"/>
              </a:cxn>
              <a:cxn ang="0">
                <a:pos x="55" y="92"/>
              </a:cxn>
              <a:cxn ang="0">
                <a:pos x="14" y="100"/>
              </a:cxn>
              <a:cxn ang="0">
                <a:pos x="0" y="104"/>
              </a:cxn>
            </a:cxnLst>
            <a:rect l="0" t="0" r="r" b="b"/>
            <a:pathLst>
              <a:path w="1225" h="467">
                <a:moveTo>
                  <a:pt x="0" y="104"/>
                </a:moveTo>
                <a:lnTo>
                  <a:pt x="2" y="102"/>
                </a:lnTo>
                <a:lnTo>
                  <a:pt x="11" y="97"/>
                </a:lnTo>
                <a:lnTo>
                  <a:pt x="26" y="91"/>
                </a:lnTo>
                <a:lnTo>
                  <a:pt x="46" y="82"/>
                </a:lnTo>
                <a:lnTo>
                  <a:pt x="71" y="71"/>
                </a:lnTo>
                <a:lnTo>
                  <a:pt x="100" y="61"/>
                </a:lnTo>
                <a:lnTo>
                  <a:pt x="135" y="49"/>
                </a:lnTo>
                <a:lnTo>
                  <a:pt x="174" y="38"/>
                </a:lnTo>
                <a:lnTo>
                  <a:pt x="218" y="27"/>
                </a:lnTo>
                <a:lnTo>
                  <a:pt x="264" y="17"/>
                </a:lnTo>
                <a:lnTo>
                  <a:pt x="316" y="9"/>
                </a:lnTo>
                <a:lnTo>
                  <a:pt x="370" y="3"/>
                </a:lnTo>
                <a:lnTo>
                  <a:pt x="427" y="0"/>
                </a:lnTo>
                <a:lnTo>
                  <a:pt x="489" y="0"/>
                </a:lnTo>
                <a:lnTo>
                  <a:pt x="552" y="3"/>
                </a:lnTo>
                <a:lnTo>
                  <a:pt x="618" y="11"/>
                </a:lnTo>
                <a:lnTo>
                  <a:pt x="687" y="22"/>
                </a:lnTo>
                <a:lnTo>
                  <a:pt x="758" y="40"/>
                </a:lnTo>
                <a:lnTo>
                  <a:pt x="821" y="60"/>
                </a:lnTo>
                <a:lnTo>
                  <a:pt x="879" y="80"/>
                </a:lnTo>
                <a:lnTo>
                  <a:pt x="929" y="104"/>
                </a:lnTo>
                <a:lnTo>
                  <a:pt x="975" y="127"/>
                </a:lnTo>
                <a:lnTo>
                  <a:pt x="1015" y="150"/>
                </a:lnTo>
                <a:lnTo>
                  <a:pt x="1049" y="173"/>
                </a:lnTo>
                <a:lnTo>
                  <a:pt x="1078" y="195"/>
                </a:lnTo>
                <a:lnTo>
                  <a:pt x="1102" y="214"/>
                </a:lnTo>
                <a:lnTo>
                  <a:pt x="1122" y="233"/>
                </a:lnTo>
                <a:lnTo>
                  <a:pt x="1136" y="247"/>
                </a:lnTo>
                <a:lnTo>
                  <a:pt x="1146" y="258"/>
                </a:lnTo>
                <a:lnTo>
                  <a:pt x="1153" y="266"/>
                </a:lnTo>
                <a:lnTo>
                  <a:pt x="1154" y="269"/>
                </a:lnTo>
                <a:lnTo>
                  <a:pt x="1225" y="227"/>
                </a:lnTo>
                <a:lnTo>
                  <a:pt x="1162" y="467"/>
                </a:lnTo>
                <a:lnTo>
                  <a:pt x="916" y="407"/>
                </a:lnTo>
                <a:lnTo>
                  <a:pt x="990" y="356"/>
                </a:lnTo>
                <a:lnTo>
                  <a:pt x="987" y="354"/>
                </a:lnTo>
                <a:lnTo>
                  <a:pt x="982" y="346"/>
                </a:lnTo>
                <a:lnTo>
                  <a:pt x="973" y="334"/>
                </a:lnTo>
                <a:lnTo>
                  <a:pt x="960" y="319"/>
                </a:lnTo>
                <a:lnTo>
                  <a:pt x="944" y="301"/>
                </a:lnTo>
                <a:lnTo>
                  <a:pt x="922" y="280"/>
                </a:lnTo>
                <a:lnTo>
                  <a:pt x="896" y="258"/>
                </a:lnTo>
                <a:lnTo>
                  <a:pt x="863" y="235"/>
                </a:lnTo>
                <a:lnTo>
                  <a:pt x="827" y="211"/>
                </a:lnTo>
                <a:lnTo>
                  <a:pt x="785" y="187"/>
                </a:lnTo>
                <a:lnTo>
                  <a:pt x="737" y="164"/>
                </a:lnTo>
                <a:lnTo>
                  <a:pt x="683" y="142"/>
                </a:lnTo>
                <a:lnTo>
                  <a:pt x="622" y="123"/>
                </a:lnTo>
                <a:lnTo>
                  <a:pt x="554" y="106"/>
                </a:lnTo>
                <a:lnTo>
                  <a:pt x="488" y="92"/>
                </a:lnTo>
                <a:lnTo>
                  <a:pt x="425" y="83"/>
                </a:lnTo>
                <a:lnTo>
                  <a:pt x="365" y="76"/>
                </a:lnTo>
                <a:lnTo>
                  <a:pt x="307" y="74"/>
                </a:lnTo>
                <a:lnTo>
                  <a:pt x="254" y="73"/>
                </a:lnTo>
                <a:lnTo>
                  <a:pt x="205" y="75"/>
                </a:lnTo>
                <a:lnTo>
                  <a:pt x="160" y="78"/>
                </a:lnTo>
                <a:lnTo>
                  <a:pt x="120" y="82"/>
                </a:lnTo>
                <a:lnTo>
                  <a:pt x="85" y="87"/>
                </a:lnTo>
                <a:lnTo>
                  <a:pt x="55" y="92"/>
                </a:lnTo>
                <a:lnTo>
                  <a:pt x="31" y="96"/>
                </a:lnTo>
                <a:lnTo>
                  <a:pt x="14" y="100"/>
                </a:lnTo>
                <a:lnTo>
                  <a:pt x="4" y="102"/>
                </a:lnTo>
                <a:lnTo>
                  <a:pt x="0" y="104"/>
                </a:lnTo>
                <a:close/>
              </a:path>
            </a:pathLst>
          </a:custGeom>
          <a:gradFill rotWithShape="1">
            <a:gsLst>
              <a:gs pos="0">
                <a:srgbClr val="FF6699"/>
              </a:gs>
              <a:gs pos="100000">
                <a:srgbClr val="CC0099"/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  <a:effectLst>
            <a:outerShdw dist="107763" dir="2700000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zh-CN" altLang="en-US">
              <a:latin typeface="Arial" pitchFamily="34" charset="0"/>
            </a:endParaRPr>
          </a:p>
        </p:txBody>
      </p:sp>
      <p:sp>
        <p:nvSpPr>
          <p:cNvPr id="14" name="Freeform 5"/>
          <p:cNvSpPr>
            <a:spLocks/>
          </p:cNvSpPr>
          <p:nvPr/>
        </p:nvSpPr>
        <p:spPr bwMode="gray">
          <a:xfrm>
            <a:off x="4678363" y="1878360"/>
            <a:ext cx="2408237" cy="2251075"/>
          </a:xfrm>
          <a:custGeom>
            <a:avLst/>
            <a:gdLst/>
            <a:ahLst/>
            <a:cxnLst>
              <a:cxn ang="0">
                <a:pos x="0" y="756"/>
              </a:cxn>
              <a:cxn ang="0">
                <a:pos x="191" y="591"/>
              </a:cxn>
              <a:cxn ang="0">
                <a:pos x="190" y="672"/>
              </a:cxn>
              <a:cxn ang="0">
                <a:pos x="194" y="672"/>
              </a:cxn>
              <a:cxn ang="0">
                <a:pos x="205" y="672"/>
              </a:cxn>
              <a:cxn ang="0">
                <a:pos x="225" y="671"/>
              </a:cxn>
              <a:cxn ang="0">
                <a:pos x="250" y="667"/>
              </a:cxn>
              <a:cxn ang="0">
                <a:pos x="281" y="662"/>
              </a:cxn>
              <a:cxn ang="0">
                <a:pos x="316" y="653"/>
              </a:cxn>
              <a:cxn ang="0">
                <a:pos x="356" y="641"/>
              </a:cxn>
              <a:cxn ang="0">
                <a:pos x="399" y="626"/>
              </a:cxn>
              <a:cxn ang="0">
                <a:pos x="444" y="605"/>
              </a:cxn>
              <a:cxn ang="0">
                <a:pos x="492" y="578"/>
              </a:cxn>
              <a:cxn ang="0">
                <a:pos x="540" y="547"/>
              </a:cxn>
              <a:cxn ang="0">
                <a:pos x="587" y="508"/>
              </a:cxn>
              <a:cxn ang="0">
                <a:pos x="635" y="463"/>
              </a:cxn>
              <a:cxn ang="0">
                <a:pos x="689" y="405"/>
              </a:cxn>
              <a:cxn ang="0">
                <a:pos x="737" y="350"/>
              </a:cxn>
              <a:cxn ang="0">
                <a:pos x="780" y="298"/>
              </a:cxn>
              <a:cxn ang="0">
                <a:pos x="816" y="249"/>
              </a:cxn>
              <a:cxn ang="0">
                <a:pos x="847" y="204"/>
              </a:cxn>
              <a:cxn ang="0">
                <a:pos x="873" y="164"/>
              </a:cxn>
              <a:cxn ang="0">
                <a:pos x="895" y="126"/>
              </a:cxn>
              <a:cxn ang="0">
                <a:pos x="913" y="94"/>
              </a:cxn>
              <a:cxn ang="0">
                <a:pos x="926" y="66"/>
              </a:cxn>
              <a:cxn ang="0">
                <a:pos x="936" y="42"/>
              </a:cxn>
              <a:cxn ang="0">
                <a:pos x="944" y="24"/>
              </a:cxn>
              <a:cxn ang="0">
                <a:pos x="949" y="12"/>
              </a:cxn>
              <a:cxn ang="0">
                <a:pos x="952" y="2"/>
              </a:cxn>
              <a:cxn ang="0">
                <a:pos x="952" y="0"/>
              </a:cxn>
              <a:cxn ang="0">
                <a:pos x="952" y="4"/>
              </a:cxn>
              <a:cxn ang="0">
                <a:pos x="950" y="17"/>
              </a:cxn>
              <a:cxn ang="0">
                <a:pos x="948" y="36"/>
              </a:cxn>
              <a:cxn ang="0">
                <a:pos x="942" y="62"/>
              </a:cxn>
              <a:cxn ang="0">
                <a:pos x="936" y="93"/>
              </a:cxn>
              <a:cxn ang="0">
                <a:pos x="927" y="130"/>
              </a:cxn>
              <a:cxn ang="0">
                <a:pos x="914" y="172"/>
              </a:cxn>
              <a:cxn ang="0">
                <a:pos x="899" y="217"/>
              </a:cxn>
              <a:cxn ang="0">
                <a:pos x="881" y="264"/>
              </a:cxn>
              <a:cxn ang="0">
                <a:pos x="857" y="315"/>
              </a:cxn>
              <a:cxn ang="0">
                <a:pos x="830" y="368"/>
              </a:cxn>
              <a:cxn ang="0">
                <a:pos x="798" y="421"/>
              </a:cxn>
              <a:cxn ang="0">
                <a:pos x="762" y="475"/>
              </a:cxn>
              <a:cxn ang="0">
                <a:pos x="719" y="529"/>
              </a:cxn>
              <a:cxn ang="0">
                <a:pos x="671" y="582"/>
              </a:cxn>
              <a:cxn ang="0">
                <a:pos x="613" y="637"/>
              </a:cxn>
              <a:cxn ang="0">
                <a:pos x="555" y="685"/>
              </a:cxn>
              <a:cxn ang="0">
                <a:pos x="500" y="726"/>
              </a:cxn>
              <a:cxn ang="0">
                <a:pos x="447" y="761"/>
              </a:cxn>
              <a:cxn ang="0">
                <a:pos x="396" y="790"/>
              </a:cxn>
              <a:cxn ang="0">
                <a:pos x="350" y="813"/>
              </a:cxn>
              <a:cxn ang="0">
                <a:pos x="307" y="831"/>
              </a:cxn>
              <a:cxn ang="0">
                <a:pos x="270" y="845"/>
              </a:cxn>
              <a:cxn ang="0">
                <a:pos x="238" y="855"/>
              </a:cxn>
              <a:cxn ang="0">
                <a:pos x="212" y="862"/>
              </a:cxn>
              <a:cxn ang="0">
                <a:pos x="192" y="866"/>
              </a:cxn>
              <a:cxn ang="0">
                <a:pos x="181" y="868"/>
              </a:cxn>
              <a:cxn ang="0">
                <a:pos x="176" y="868"/>
              </a:cxn>
              <a:cxn ang="0">
                <a:pos x="167" y="947"/>
              </a:cxn>
              <a:cxn ang="0">
                <a:pos x="0" y="756"/>
              </a:cxn>
            </a:cxnLst>
            <a:rect l="0" t="0" r="r" b="b"/>
            <a:pathLst>
              <a:path w="952" h="947">
                <a:moveTo>
                  <a:pt x="0" y="756"/>
                </a:moveTo>
                <a:lnTo>
                  <a:pt x="191" y="591"/>
                </a:lnTo>
                <a:lnTo>
                  <a:pt x="190" y="672"/>
                </a:lnTo>
                <a:lnTo>
                  <a:pt x="194" y="672"/>
                </a:lnTo>
                <a:lnTo>
                  <a:pt x="205" y="672"/>
                </a:lnTo>
                <a:lnTo>
                  <a:pt x="225" y="671"/>
                </a:lnTo>
                <a:lnTo>
                  <a:pt x="250" y="667"/>
                </a:lnTo>
                <a:lnTo>
                  <a:pt x="281" y="662"/>
                </a:lnTo>
                <a:lnTo>
                  <a:pt x="316" y="653"/>
                </a:lnTo>
                <a:lnTo>
                  <a:pt x="356" y="641"/>
                </a:lnTo>
                <a:lnTo>
                  <a:pt x="399" y="626"/>
                </a:lnTo>
                <a:lnTo>
                  <a:pt x="444" y="605"/>
                </a:lnTo>
                <a:lnTo>
                  <a:pt x="492" y="578"/>
                </a:lnTo>
                <a:lnTo>
                  <a:pt x="540" y="547"/>
                </a:lnTo>
                <a:lnTo>
                  <a:pt x="587" y="508"/>
                </a:lnTo>
                <a:lnTo>
                  <a:pt x="635" y="463"/>
                </a:lnTo>
                <a:lnTo>
                  <a:pt x="689" y="405"/>
                </a:lnTo>
                <a:lnTo>
                  <a:pt x="737" y="350"/>
                </a:lnTo>
                <a:lnTo>
                  <a:pt x="780" y="298"/>
                </a:lnTo>
                <a:lnTo>
                  <a:pt x="816" y="249"/>
                </a:lnTo>
                <a:lnTo>
                  <a:pt x="847" y="204"/>
                </a:lnTo>
                <a:lnTo>
                  <a:pt x="873" y="164"/>
                </a:lnTo>
                <a:lnTo>
                  <a:pt x="895" y="126"/>
                </a:lnTo>
                <a:lnTo>
                  <a:pt x="913" y="94"/>
                </a:lnTo>
                <a:lnTo>
                  <a:pt x="926" y="66"/>
                </a:lnTo>
                <a:lnTo>
                  <a:pt x="936" y="42"/>
                </a:lnTo>
                <a:lnTo>
                  <a:pt x="944" y="24"/>
                </a:lnTo>
                <a:lnTo>
                  <a:pt x="949" y="12"/>
                </a:lnTo>
                <a:lnTo>
                  <a:pt x="952" y="2"/>
                </a:lnTo>
                <a:lnTo>
                  <a:pt x="952" y="0"/>
                </a:lnTo>
                <a:lnTo>
                  <a:pt x="952" y="4"/>
                </a:lnTo>
                <a:lnTo>
                  <a:pt x="950" y="17"/>
                </a:lnTo>
                <a:lnTo>
                  <a:pt x="948" y="36"/>
                </a:lnTo>
                <a:lnTo>
                  <a:pt x="942" y="62"/>
                </a:lnTo>
                <a:lnTo>
                  <a:pt x="936" y="93"/>
                </a:lnTo>
                <a:lnTo>
                  <a:pt x="927" y="130"/>
                </a:lnTo>
                <a:lnTo>
                  <a:pt x="914" y="172"/>
                </a:lnTo>
                <a:lnTo>
                  <a:pt x="899" y="217"/>
                </a:lnTo>
                <a:lnTo>
                  <a:pt x="881" y="264"/>
                </a:lnTo>
                <a:lnTo>
                  <a:pt x="857" y="315"/>
                </a:lnTo>
                <a:lnTo>
                  <a:pt x="830" y="368"/>
                </a:lnTo>
                <a:lnTo>
                  <a:pt x="798" y="421"/>
                </a:lnTo>
                <a:lnTo>
                  <a:pt x="762" y="475"/>
                </a:lnTo>
                <a:lnTo>
                  <a:pt x="719" y="529"/>
                </a:lnTo>
                <a:lnTo>
                  <a:pt x="671" y="582"/>
                </a:lnTo>
                <a:lnTo>
                  <a:pt x="613" y="637"/>
                </a:lnTo>
                <a:lnTo>
                  <a:pt x="555" y="685"/>
                </a:lnTo>
                <a:lnTo>
                  <a:pt x="500" y="726"/>
                </a:lnTo>
                <a:lnTo>
                  <a:pt x="447" y="761"/>
                </a:lnTo>
                <a:lnTo>
                  <a:pt x="396" y="790"/>
                </a:lnTo>
                <a:lnTo>
                  <a:pt x="350" y="813"/>
                </a:lnTo>
                <a:lnTo>
                  <a:pt x="307" y="831"/>
                </a:lnTo>
                <a:lnTo>
                  <a:pt x="270" y="845"/>
                </a:lnTo>
                <a:lnTo>
                  <a:pt x="238" y="855"/>
                </a:lnTo>
                <a:lnTo>
                  <a:pt x="212" y="862"/>
                </a:lnTo>
                <a:lnTo>
                  <a:pt x="192" y="866"/>
                </a:lnTo>
                <a:lnTo>
                  <a:pt x="181" y="868"/>
                </a:lnTo>
                <a:lnTo>
                  <a:pt x="176" y="868"/>
                </a:lnTo>
                <a:lnTo>
                  <a:pt x="167" y="947"/>
                </a:lnTo>
                <a:lnTo>
                  <a:pt x="0" y="756"/>
                </a:lnTo>
                <a:close/>
              </a:path>
            </a:pathLst>
          </a:custGeom>
          <a:gradFill rotWithShape="1">
            <a:gsLst>
              <a:gs pos="0">
                <a:srgbClr val="FFFFFF"/>
              </a:gs>
              <a:gs pos="100000">
                <a:srgbClr val="000000"/>
              </a:gs>
            </a:gsLst>
            <a:lin ang="0" scaled="1"/>
          </a:gradFill>
          <a:ln w="0">
            <a:noFill/>
            <a:prstDash val="solid"/>
            <a:round/>
            <a:headEnd/>
            <a:tailEnd/>
          </a:ln>
          <a:effectLst>
            <a:outerShdw dist="107763" dir="2700000" algn="ctr" rotWithShape="0">
              <a:srgbClr val="B2B2B2">
                <a:alpha val="50000"/>
              </a:srgbClr>
            </a:outerShdw>
          </a:effec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gray">
          <a:xfrm>
            <a:off x="1438275" y="3383310"/>
            <a:ext cx="20145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0" hangingPunct="0"/>
            <a:r>
              <a:rPr lang="en-US" altLang="zh-CN" sz="1600" b="1">
                <a:solidFill>
                  <a:srgbClr val="009999"/>
                </a:solidFill>
                <a:latin typeface="Verdana" pitchFamily="34" charset="0"/>
              </a:rPr>
              <a:t>Add Your Text</a:t>
            </a:r>
          </a:p>
        </p:txBody>
      </p:sp>
      <p:sp>
        <p:nvSpPr>
          <p:cNvPr id="16" name="AutoShape 7"/>
          <p:cNvSpPr>
            <a:spLocks noChangeArrowheads="1"/>
          </p:cNvSpPr>
          <p:nvPr/>
        </p:nvSpPr>
        <p:spPr bwMode="gray">
          <a:xfrm>
            <a:off x="1295400" y="3326160"/>
            <a:ext cx="2362200" cy="4572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rgbClr val="0099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7" name="Group 8"/>
          <p:cNvGrpSpPr>
            <a:grpSpLocks/>
          </p:cNvGrpSpPr>
          <p:nvPr/>
        </p:nvGrpSpPr>
        <p:grpSpPr bwMode="auto">
          <a:xfrm>
            <a:off x="3352800" y="1268760"/>
            <a:ext cx="2362200" cy="457200"/>
            <a:chOff x="2400" y="1152"/>
            <a:chExt cx="1488" cy="288"/>
          </a:xfrm>
        </p:grpSpPr>
        <p:sp>
          <p:nvSpPr>
            <p:cNvPr id="18" name="Text Box 9"/>
            <p:cNvSpPr txBox="1">
              <a:spLocks noChangeArrowheads="1"/>
            </p:cNvSpPr>
            <p:nvPr/>
          </p:nvSpPr>
          <p:spPr bwMode="gray">
            <a:xfrm>
              <a:off x="2490" y="1188"/>
              <a:ext cx="1269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0" cap="none" spc="0" normalizeH="0" baseline="0" noProof="0" smtClean="0">
                  <a:ln>
                    <a:noFill/>
                  </a:ln>
                  <a:solidFill>
                    <a:srgbClr val="CC0099"/>
                  </a:solidFill>
                  <a:effectLst/>
                  <a:uLnTx/>
                  <a:uFillTx/>
                  <a:latin typeface="Verdana" pitchFamily="34" charset="0"/>
                  <a:ea typeface="宋体" pitchFamily="2" charset="-122"/>
                </a:rPr>
                <a:t>Add Your Text</a:t>
              </a:r>
            </a:p>
          </p:txBody>
        </p:sp>
        <p:sp>
          <p:nvSpPr>
            <p:cNvPr id="19" name="AutoShape 10"/>
            <p:cNvSpPr>
              <a:spLocks noChangeArrowheads="1"/>
            </p:cNvSpPr>
            <p:nvPr/>
          </p:nvSpPr>
          <p:spPr bwMode="gray">
            <a:xfrm>
              <a:off x="2400" y="1152"/>
              <a:ext cx="1488" cy="288"/>
            </a:xfrm>
            <a:prstGeom prst="roundRect">
              <a:avLst>
                <a:gd name="adj" fmla="val 50000"/>
              </a:avLst>
            </a:prstGeom>
            <a:noFill/>
            <a:ln w="28575" algn="ctr">
              <a:solidFill>
                <a:srgbClr val="CC00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0" name="Text Box 11"/>
          <p:cNvSpPr txBox="1">
            <a:spLocks noChangeArrowheads="1"/>
          </p:cNvSpPr>
          <p:nvPr/>
        </p:nvSpPr>
        <p:spPr bwMode="gray">
          <a:xfrm>
            <a:off x="5172075" y="4450110"/>
            <a:ext cx="20145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 pitchFamily="34" charset="0"/>
                <a:ea typeface="宋体" pitchFamily="2" charset="-122"/>
              </a:rPr>
              <a:t>Add Your Text</a:t>
            </a:r>
          </a:p>
        </p:txBody>
      </p:sp>
      <p:sp>
        <p:nvSpPr>
          <p:cNvPr id="21" name="AutoShape 12"/>
          <p:cNvSpPr>
            <a:spLocks noChangeArrowheads="1"/>
          </p:cNvSpPr>
          <p:nvPr/>
        </p:nvSpPr>
        <p:spPr bwMode="gray">
          <a:xfrm>
            <a:off x="5004048" y="4392960"/>
            <a:ext cx="2362200" cy="457200"/>
          </a:xfrm>
          <a:prstGeom prst="roundRect">
            <a:avLst>
              <a:gd name="adj" fmla="val 50000"/>
            </a:avLst>
          </a:prstGeom>
          <a:noFill/>
          <a:ln w="28575" algn="ctr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5737213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3"/>
          <p:cNvGrpSpPr>
            <a:grpSpLocks/>
          </p:cNvGrpSpPr>
          <p:nvPr/>
        </p:nvGrpSpPr>
        <p:grpSpPr bwMode="auto">
          <a:xfrm>
            <a:off x="2667000" y="1370112"/>
            <a:ext cx="3886200" cy="3886200"/>
            <a:chOff x="4080" y="1392"/>
            <a:chExt cx="2448" cy="2448"/>
          </a:xfrm>
        </p:grpSpPr>
        <p:sp>
          <p:nvSpPr>
            <p:cNvPr id="21" name="AutoShape 4"/>
            <p:cNvSpPr>
              <a:spLocks noChangeArrowheads="1"/>
            </p:cNvSpPr>
            <p:nvPr/>
          </p:nvSpPr>
          <p:spPr bwMode="gray">
            <a:xfrm>
              <a:off x="4080" y="1392"/>
              <a:ext cx="2448" cy="2448"/>
            </a:xfrm>
            <a:prstGeom prst="flowChartSummingJunction">
              <a:avLst/>
            </a:prstGeom>
            <a:gradFill rotWithShape="1">
              <a:gsLst>
                <a:gs pos="0">
                  <a:srgbClr val="70BBEE"/>
                </a:gs>
                <a:gs pos="50000">
                  <a:srgbClr val="70BBEE">
                    <a:gamma/>
                    <a:tint val="15294"/>
                    <a:invGamma/>
                  </a:srgbClr>
                </a:gs>
                <a:gs pos="100000">
                  <a:srgbClr val="70BBEE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itchFamily="34" charset="0"/>
              </a:endParaRPr>
            </a:p>
          </p:txBody>
        </p:sp>
        <p:sp>
          <p:nvSpPr>
            <p:cNvPr id="22" name="Freeform 5"/>
            <p:cNvSpPr>
              <a:spLocks/>
            </p:cNvSpPr>
            <p:nvPr/>
          </p:nvSpPr>
          <p:spPr bwMode="gray">
            <a:xfrm>
              <a:off x="5280" y="1746"/>
              <a:ext cx="955" cy="894"/>
            </a:xfrm>
            <a:custGeom>
              <a:avLst/>
              <a:gdLst/>
              <a:ahLst/>
              <a:cxnLst>
                <a:cxn ang="0">
                  <a:pos x="891" y="0"/>
                </a:cxn>
                <a:cxn ang="0">
                  <a:pos x="0" y="894"/>
                </a:cxn>
                <a:cxn ang="0">
                  <a:pos x="955" y="83"/>
                </a:cxn>
                <a:cxn ang="0">
                  <a:pos x="891" y="0"/>
                </a:cxn>
              </a:cxnLst>
              <a:rect l="0" t="0" r="r" b="b"/>
              <a:pathLst>
                <a:path w="955" h="894">
                  <a:moveTo>
                    <a:pt x="891" y="0"/>
                  </a:moveTo>
                  <a:lnTo>
                    <a:pt x="0" y="894"/>
                  </a:lnTo>
                  <a:lnTo>
                    <a:pt x="955" y="83"/>
                  </a:lnTo>
                  <a:lnTo>
                    <a:pt x="891" y="0"/>
                  </a:lnTo>
                  <a:close/>
                </a:path>
              </a:pathLst>
            </a:custGeom>
            <a:gradFill rotWithShape="1">
              <a:gsLst>
                <a:gs pos="0">
                  <a:srgbClr val="70BBEE">
                    <a:gamma/>
                    <a:tint val="0"/>
                    <a:invGamma/>
                  </a:srgbClr>
                </a:gs>
                <a:gs pos="100000">
                  <a:srgbClr val="70BBEE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itchFamily="34" charset="0"/>
              </a:endParaRPr>
            </a:p>
          </p:txBody>
        </p:sp>
        <p:sp>
          <p:nvSpPr>
            <p:cNvPr id="23" name="Freeform 6"/>
            <p:cNvSpPr>
              <a:spLocks/>
            </p:cNvSpPr>
            <p:nvPr/>
          </p:nvSpPr>
          <p:spPr bwMode="gray">
            <a:xfrm rot="5400000">
              <a:off x="5239" y="2615"/>
              <a:ext cx="955" cy="894"/>
            </a:xfrm>
            <a:custGeom>
              <a:avLst/>
              <a:gdLst/>
              <a:ahLst/>
              <a:cxnLst>
                <a:cxn ang="0">
                  <a:pos x="891" y="0"/>
                </a:cxn>
                <a:cxn ang="0">
                  <a:pos x="0" y="894"/>
                </a:cxn>
                <a:cxn ang="0">
                  <a:pos x="955" y="83"/>
                </a:cxn>
                <a:cxn ang="0">
                  <a:pos x="891" y="0"/>
                </a:cxn>
              </a:cxnLst>
              <a:rect l="0" t="0" r="r" b="b"/>
              <a:pathLst>
                <a:path w="955" h="894">
                  <a:moveTo>
                    <a:pt x="891" y="0"/>
                  </a:moveTo>
                  <a:lnTo>
                    <a:pt x="0" y="894"/>
                  </a:lnTo>
                  <a:lnTo>
                    <a:pt x="955" y="83"/>
                  </a:lnTo>
                  <a:lnTo>
                    <a:pt x="891" y="0"/>
                  </a:lnTo>
                  <a:close/>
                </a:path>
              </a:pathLst>
            </a:custGeom>
            <a:gradFill rotWithShape="1">
              <a:gsLst>
                <a:gs pos="0">
                  <a:srgbClr val="70BBEE">
                    <a:gamma/>
                    <a:tint val="0"/>
                    <a:invGamma/>
                  </a:srgbClr>
                </a:gs>
                <a:gs pos="100000">
                  <a:srgbClr val="70BBEE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itchFamily="34" charset="0"/>
              </a:endParaRPr>
            </a:p>
          </p:txBody>
        </p:sp>
        <p:sp>
          <p:nvSpPr>
            <p:cNvPr id="24" name="Freeform 7"/>
            <p:cNvSpPr>
              <a:spLocks/>
            </p:cNvSpPr>
            <p:nvPr/>
          </p:nvSpPr>
          <p:spPr bwMode="gray">
            <a:xfrm rot="10800000">
              <a:off x="4361" y="2586"/>
              <a:ext cx="955" cy="894"/>
            </a:xfrm>
            <a:custGeom>
              <a:avLst/>
              <a:gdLst/>
              <a:ahLst/>
              <a:cxnLst>
                <a:cxn ang="0">
                  <a:pos x="891" y="0"/>
                </a:cxn>
                <a:cxn ang="0">
                  <a:pos x="0" y="894"/>
                </a:cxn>
                <a:cxn ang="0">
                  <a:pos x="955" y="83"/>
                </a:cxn>
                <a:cxn ang="0">
                  <a:pos x="891" y="0"/>
                </a:cxn>
              </a:cxnLst>
              <a:rect l="0" t="0" r="r" b="b"/>
              <a:pathLst>
                <a:path w="955" h="894">
                  <a:moveTo>
                    <a:pt x="891" y="0"/>
                  </a:moveTo>
                  <a:lnTo>
                    <a:pt x="0" y="894"/>
                  </a:lnTo>
                  <a:lnTo>
                    <a:pt x="955" y="83"/>
                  </a:lnTo>
                  <a:lnTo>
                    <a:pt x="891" y="0"/>
                  </a:lnTo>
                  <a:close/>
                </a:path>
              </a:pathLst>
            </a:custGeom>
            <a:gradFill rotWithShape="1">
              <a:gsLst>
                <a:gs pos="0">
                  <a:srgbClr val="70BBEE">
                    <a:gamma/>
                    <a:tint val="0"/>
                    <a:invGamma/>
                  </a:srgbClr>
                </a:gs>
                <a:gs pos="100000">
                  <a:srgbClr val="70BBEE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itchFamily="34" charset="0"/>
              </a:endParaRPr>
            </a:p>
          </p:txBody>
        </p:sp>
        <p:sp>
          <p:nvSpPr>
            <p:cNvPr id="25" name="Freeform 8"/>
            <p:cNvSpPr>
              <a:spLocks/>
            </p:cNvSpPr>
            <p:nvPr/>
          </p:nvSpPr>
          <p:spPr bwMode="gray">
            <a:xfrm rot="16200000">
              <a:off x="4415" y="1725"/>
              <a:ext cx="934" cy="894"/>
            </a:xfrm>
            <a:custGeom>
              <a:avLst/>
              <a:gdLst/>
              <a:ahLst/>
              <a:cxnLst>
                <a:cxn ang="0">
                  <a:pos x="891" y="0"/>
                </a:cxn>
                <a:cxn ang="0">
                  <a:pos x="0" y="894"/>
                </a:cxn>
                <a:cxn ang="0">
                  <a:pos x="955" y="83"/>
                </a:cxn>
                <a:cxn ang="0">
                  <a:pos x="891" y="0"/>
                </a:cxn>
              </a:cxnLst>
              <a:rect l="0" t="0" r="r" b="b"/>
              <a:pathLst>
                <a:path w="955" h="894">
                  <a:moveTo>
                    <a:pt x="891" y="0"/>
                  </a:moveTo>
                  <a:lnTo>
                    <a:pt x="0" y="894"/>
                  </a:lnTo>
                  <a:lnTo>
                    <a:pt x="955" y="83"/>
                  </a:lnTo>
                  <a:lnTo>
                    <a:pt x="891" y="0"/>
                  </a:lnTo>
                  <a:close/>
                </a:path>
              </a:pathLst>
            </a:custGeom>
            <a:gradFill rotWithShape="1">
              <a:gsLst>
                <a:gs pos="0">
                  <a:srgbClr val="70BBEE">
                    <a:gamma/>
                    <a:tint val="0"/>
                    <a:invGamma/>
                  </a:srgbClr>
                </a:gs>
                <a:gs pos="100000">
                  <a:srgbClr val="70BBEE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itchFamily="34" charset="0"/>
              </a:endParaRPr>
            </a:p>
          </p:txBody>
        </p:sp>
      </p:grpSp>
      <p:sp>
        <p:nvSpPr>
          <p:cNvPr id="26" name="AutoShape 9"/>
          <p:cNvSpPr>
            <a:spLocks noChangeArrowheads="1"/>
          </p:cNvSpPr>
          <p:nvPr/>
        </p:nvSpPr>
        <p:spPr bwMode="gray">
          <a:xfrm>
            <a:off x="3581400" y="2284512"/>
            <a:ext cx="1981200" cy="1981200"/>
          </a:xfrm>
          <a:prstGeom prst="flowChartOr">
            <a:avLst/>
          </a:prstGeom>
          <a:gradFill rotWithShape="1">
            <a:gsLst>
              <a:gs pos="0">
                <a:srgbClr val="0099FF">
                  <a:gamma/>
                  <a:shade val="21176"/>
                  <a:invGamma/>
                </a:srgbClr>
              </a:gs>
              <a:gs pos="100000">
                <a:srgbClr val="0099FF"/>
              </a:gs>
            </a:gsLst>
            <a:lin ang="5400000" scaled="1"/>
          </a:gradFill>
          <a:ln w="9525">
            <a:solidFill>
              <a:srgbClr val="FFFFFF"/>
            </a:solidFill>
            <a:round/>
            <a:headEnd/>
            <a:tailEnd/>
          </a:ln>
          <a:effectLst>
            <a:outerShdw dist="77251" dir="4832261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27" name="Text Box 10"/>
          <p:cNvSpPr txBox="1">
            <a:spLocks noChangeArrowheads="1"/>
          </p:cNvSpPr>
          <p:nvPr/>
        </p:nvSpPr>
        <p:spPr bwMode="gray">
          <a:xfrm>
            <a:off x="3844925" y="2614712"/>
            <a:ext cx="5746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0" hangingPunct="0"/>
            <a:r>
              <a:rPr lang="en-US" altLang="zh-CN" sz="1400">
                <a:solidFill>
                  <a:srgbClr val="FFFFFF"/>
                </a:solidFill>
                <a:latin typeface="Verdana" pitchFamily="34" charset="0"/>
              </a:rPr>
              <a:t>Text</a:t>
            </a:r>
          </a:p>
        </p:txBody>
      </p:sp>
      <p:sp>
        <p:nvSpPr>
          <p:cNvPr id="28" name="Text Box 11"/>
          <p:cNvSpPr txBox="1">
            <a:spLocks noChangeArrowheads="1"/>
          </p:cNvSpPr>
          <p:nvPr/>
        </p:nvSpPr>
        <p:spPr bwMode="gray">
          <a:xfrm>
            <a:off x="4648200" y="2614712"/>
            <a:ext cx="5746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0" hangingPunct="0"/>
            <a:r>
              <a:rPr lang="en-US" altLang="zh-CN" sz="1400">
                <a:solidFill>
                  <a:srgbClr val="FFFFFF"/>
                </a:solidFill>
                <a:latin typeface="Verdana" pitchFamily="34" charset="0"/>
              </a:rPr>
              <a:t>Text</a:t>
            </a:r>
          </a:p>
        </p:txBody>
      </p:sp>
      <p:sp>
        <p:nvSpPr>
          <p:cNvPr id="29" name="Text Box 12"/>
          <p:cNvSpPr txBox="1">
            <a:spLocks noChangeArrowheads="1"/>
          </p:cNvSpPr>
          <p:nvPr/>
        </p:nvSpPr>
        <p:spPr bwMode="gray">
          <a:xfrm>
            <a:off x="4648200" y="3579912"/>
            <a:ext cx="5746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0" hangingPunct="0"/>
            <a:r>
              <a:rPr lang="en-US" altLang="zh-CN" sz="1400">
                <a:solidFill>
                  <a:srgbClr val="FFFFFF"/>
                </a:solidFill>
                <a:latin typeface="Verdana" pitchFamily="34" charset="0"/>
              </a:rPr>
              <a:t>Text</a:t>
            </a:r>
          </a:p>
        </p:txBody>
      </p:sp>
      <p:sp>
        <p:nvSpPr>
          <p:cNvPr id="30" name="Text Box 13"/>
          <p:cNvSpPr txBox="1">
            <a:spLocks noChangeArrowheads="1"/>
          </p:cNvSpPr>
          <p:nvPr/>
        </p:nvSpPr>
        <p:spPr bwMode="gray">
          <a:xfrm>
            <a:off x="3886200" y="3579912"/>
            <a:ext cx="5746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0" hangingPunct="0"/>
            <a:r>
              <a:rPr lang="en-US" altLang="zh-CN" sz="1400">
                <a:solidFill>
                  <a:srgbClr val="FFFFFF"/>
                </a:solidFill>
                <a:latin typeface="Verdana" pitchFamily="34" charset="0"/>
              </a:rPr>
              <a:t>Text</a:t>
            </a:r>
          </a:p>
        </p:txBody>
      </p:sp>
      <p:sp>
        <p:nvSpPr>
          <p:cNvPr id="31" name="Text Box 14"/>
          <p:cNvSpPr txBox="1">
            <a:spLocks noChangeArrowheads="1"/>
          </p:cNvSpPr>
          <p:nvPr/>
        </p:nvSpPr>
        <p:spPr bwMode="auto">
          <a:xfrm>
            <a:off x="6781800" y="3122712"/>
            <a:ext cx="17462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3659EC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Add Your Text</a:t>
            </a:r>
          </a:p>
        </p:txBody>
      </p:sp>
      <p:sp>
        <p:nvSpPr>
          <p:cNvPr id="32" name="Text Box 15"/>
          <p:cNvSpPr txBox="1">
            <a:spLocks noChangeArrowheads="1"/>
          </p:cNvSpPr>
          <p:nvPr/>
        </p:nvSpPr>
        <p:spPr bwMode="auto">
          <a:xfrm>
            <a:off x="685800" y="3076675"/>
            <a:ext cx="19050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EC6636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Add Your Text</a:t>
            </a:r>
          </a:p>
        </p:txBody>
      </p:sp>
      <p:sp>
        <p:nvSpPr>
          <p:cNvPr id="33" name="Text Box 16"/>
          <p:cNvSpPr txBox="1">
            <a:spLocks noChangeArrowheads="1"/>
          </p:cNvSpPr>
          <p:nvPr/>
        </p:nvSpPr>
        <p:spPr bwMode="auto">
          <a:xfrm>
            <a:off x="3200400" y="836712"/>
            <a:ext cx="27352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A776F0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Add Your Text</a:t>
            </a:r>
          </a:p>
        </p:txBody>
      </p:sp>
      <p:sp>
        <p:nvSpPr>
          <p:cNvPr id="34" name="Text Box 17"/>
          <p:cNvSpPr txBox="1">
            <a:spLocks noChangeArrowheads="1"/>
          </p:cNvSpPr>
          <p:nvPr/>
        </p:nvSpPr>
        <p:spPr bwMode="auto">
          <a:xfrm>
            <a:off x="3124200" y="5575400"/>
            <a:ext cx="28114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009999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Add Your Text</a:t>
            </a:r>
          </a:p>
        </p:txBody>
      </p:sp>
      <p:grpSp>
        <p:nvGrpSpPr>
          <p:cNvPr id="35" name="Group 18"/>
          <p:cNvGrpSpPr>
            <a:grpSpLocks/>
          </p:cNvGrpSpPr>
          <p:nvPr/>
        </p:nvGrpSpPr>
        <p:grpSpPr bwMode="auto">
          <a:xfrm>
            <a:off x="4267200" y="2960787"/>
            <a:ext cx="609600" cy="609600"/>
            <a:chOff x="2016" y="1920"/>
            <a:chExt cx="1680" cy="1680"/>
          </a:xfrm>
        </p:grpSpPr>
        <p:sp>
          <p:nvSpPr>
            <p:cNvPr id="36" name="Oval 19"/>
            <p:cNvSpPr>
              <a:spLocks noChangeArrowheads="1"/>
            </p:cNvSpPr>
            <p:nvPr/>
          </p:nvSpPr>
          <p:spPr bwMode="gray">
            <a:xfrm>
              <a:off x="2016" y="1920"/>
              <a:ext cx="1680" cy="1680"/>
            </a:xfrm>
            <a:prstGeom prst="ellipse">
              <a:avLst/>
            </a:prstGeom>
            <a:gradFill rotWithShape="1">
              <a:gsLst>
                <a:gs pos="0">
                  <a:srgbClr val="FFFF66"/>
                </a:gs>
                <a:gs pos="100000">
                  <a:srgbClr val="3E3E19"/>
                </a:gs>
              </a:gsLst>
              <a:lin ang="5400000" scaled="1"/>
            </a:gra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Freeform 20"/>
            <p:cNvSpPr>
              <a:spLocks/>
            </p:cNvSpPr>
            <p:nvPr/>
          </p:nvSpPr>
          <p:spPr bwMode="gray">
            <a:xfrm>
              <a:off x="2208" y="1948"/>
              <a:ext cx="1296" cy="634"/>
            </a:xfrm>
            <a:custGeom>
              <a:avLst/>
              <a:gdLst>
                <a:gd name="T0" fmla="*/ 1034 w 1321"/>
                <a:gd name="T1" fmla="*/ 100 h 712"/>
                <a:gd name="T2" fmla="*/ 1047 w 1321"/>
                <a:gd name="T3" fmla="*/ 110 h 712"/>
                <a:gd name="T4" fmla="*/ 1050 w 1321"/>
                <a:gd name="T5" fmla="*/ 119 h 712"/>
                <a:gd name="T6" fmla="*/ 1045 w 1321"/>
                <a:gd name="T7" fmla="*/ 128 h 712"/>
                <a:gd name="T8" fmla="*/ 1032 w 1321"/>
                <a:gd name="T9" fmla="*/ 135 h 712"/>
                <a:gd name="T10" fmla="*/ 1011 w 1321"/>
                <a:gd name="T11" fmla="*/ 144 h 712"/>
                <a:gd name="T12" fmla="*/ 985 w 1321"/>
                <a:gd name="T13" fmla="*/ 150 h 712"/>
                <a:gd name="T14" fmla="*/ 951 w 1321"/>
                <a:gd name="T15" fmla="*/ 156 h 712"/>
                <a:gd name="T16" fmla="*/ 912 w 1321"/>
                <a:gd name="T17" fmla="*/ 162 h 712"/>
                <a:gd name="T18" fmla="*/ 868 w 1321"/>
                <a:gd name="T19" fmla="*/ 166 h 712"/>
                <a:gd name="T20" fmla="*/ 820 w 1321"/>
                <a:gd name="T21" fmla="*/ 170 h 712"/>
                <a:gd name="T22" fmla="*/ 769 w 1321"/>
                <a:gd name="T23" fmla="*/ 171 h 712"/>
                <a:gd name="T24" fmla="*/ 712 w 1321"/>
                <a:gd name="T25" fmla="*/ 175 h 712"/>
                <a:gd name="T26" fmla="*/ 655 w 1321"/>
                <a:gd name="T27" fmla="*/ 176 h 712"/>
                <a:gd name="T28" fmla="*/ 633 w 1321"/>
                <a:gd name="T29" fmla="*/ 177 h 712"/>
                <a:gd name="T30" fmla="*/ 379 w 1321"/>
                <a:gd name="T31" fmla="*/ 177 h 712"/>
                <a:gd name="T32" fmla="*/ 375 w 1321"/>
                <a:gd name="T33" fmla="*/ 177 h 712"/>
                <a:gd name="T34" fmla="*/ 325 w 1321"/>
                <a:gd name="T35" fmla="*/ 176 h 712"/>
                <a:gd name="T36" fmla="*/ 277 w 1321"/>
                <a:gd name="T37" fmla="*/ 175 h 712"/>
                <a:gd name="T38" fmla="*/ 231 w 1321"/>
                <a:gd name="T39" fmla="*/ 173 h 712"/>
                <a:gd name="T40" fmla="*/ 187 w 1321"/>
                <a:gd name="T41" fmla="*/ 170 h 712"/>
                <a:gd name="T42" fmla="*/ 149 w 1321"/>
                <a:gd name="T43" fmla="*/ 168 h 712"/>
                <a:gd name="T44" fmla="*/ 114 w 1321"/>
                <a:gd name="T45" fmla="*/ 164 h 712"/>
                <a:gd name="T46" fmla="*/ 78 w 1321"/>
                <a:gd name="T47" fmla="*/ 161 h 712"/>
                <a:gd name="T48" fmla="*/ 55 w 1321"/>
                <a:gd name="T49" fmla="*/ 157 h 712"/>
                <a:gd name="T50" fmla="*/ 27 w 1321"/>
                <a:gd name="T51" fmla="*/ 151 h 712"/>
                <a:gd name="T52" fmla="*/ 18 w 1321"/>
                <a:gd name="T53" fmla="*/ 145 h 712"/>
                <a:gd name="T54" fmla="*/ 6 w 1321"/>
                <a:gd name="T55" fmla="*/ 138 h 712"/>
                <a:gd name="T56" fmla="*/ 0 w 1321"/>
                <a:gd name="T57" fmla="*/ 130 h 712"/>
                <a:gd name="T58" fmla="*/ 0 w 1321"/>
                <a:gd name="T59" fmla="*/ 129 h 712"/>
                <a:gd name="T60" fmla="*/ 4 w 1321"/>
                <a:gd name="T61" fmla="*/ 119 h 712"/>
                <a:gd name="T62" fmla="*/ 16 w 1321"/>
                <a:gd name="T63" fmla="*/ 111 h 712"/>
                <a:gd name="T64" fmla="*/ 39 w 1321"/>
                <a:gd name="T65" fmla="*/ 92 h 712"/>
                <a:gd name="T66" fmla="*/ 74 w 1321"/>
                <a:gd name="T67" fmla="*/ 74 h 712"/>
                <a:gd name="T68" fmla="*/ 118 w 1321"/>
                <a:gd name="T69" fmla="*/ 59 h 712"/>
                <a:gd name="T70" fmla="*/ 163 w 1321"/>
                <a:gd name="T71" fmla="*/ 43 h 712"/>
                <a:gd name="T72" fmla="*/ 215 w 1321"/>
                <a:gd name="T73" fmla="*/ 30 h 712"/>
                <a:gd name="T74" fmla="*/ 272 w 1321"/>
                <a:gd name="T75" fmla="*/ 20 h 712"/>
                <a:gd name="T76" fmla="*/ 330 w 1321"/>
                <a:gd name="T77" fmla="*/ 11 h 712"/>
                <a:gd name="T78" fmla="*/ 395 w 1321"/>
                <a:gd name="T79" fmla="*/ 5 h 712"/>
                <a:gd name="T80" fmla="*/ 462 w 1321"/>
                <a:gd name="T81" fmla="*/ 4 h 712"/>
                <a:gd name="T82" fmla="*/ 531 w 1321"/>
                <a:gd name="T83" fmla="*/ 0 h 712"/>
                <a:gd name="T84" fmla="*/ 531 w 1321"/>
                <a:gd name="T85" fmla="*/ 0 h 712"/>
                <a:gd name="T86" fmla="*/ 603 w 1321"/>
                <a:gd name="T87" fmla="*/ 4 h 712"/>
                <a:gd name="T88" fmla="*/ 674 w 1321"/>
                <a:gd name="T89" fmla="*/ 5 h 712"/>
                <a:gd name="T90" fmla="*/ 741 w 1321"/>
                <a:gd name="T91" fmla="*/ 12 h 712"/>
                <a:gd name="T92" fmla="*/ 804 w 1321"/>
                <a:gd name="T93" fmla="*/ 22 h 712"/>
                <a:gd name="T94" fmla="*/ 860 w 1321"/>
                <a:gd name="T95" fmla="*/ 34 h 712"/>
                <a:gd name="T96" fmla="*/ 913 w 1321"/>
                <a:gd name="T97" fmla="*/ 48 h 712"/>
                <a:gd name="T98" fmla="*/ 960 w 1321"/>
                <a:gd name="T99" fmla="*/ 63 h 712"/>
                <a:gd name="T100" fmla="*/ 1001 w 1321"/>
                <a:gd name="T101" fmla="*/ 81 h 712"/>
                <a:gd name="T102" fmla="*/ 1034 w 1321"/>
                <a:gd name="T103" fmla="*/ 100 h 712"/>
                <a:gd name="T104" fmla="*/ 1034 w 1321"/>
                <a:gd name="T105" fmla="*/ 100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FF66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737213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页脚占位符 3"/>
          <p:cNvSpPr txBox="1">
            <a:spLocks noGrp="1"/>
          </p:cNvSpPr>
          <p:nvPr/>
        </p:nvSpPr>
        <p:spPr bwMode="auto">
          <a:xfrm>
            <a:off x="7046913" y="5811385"/>
            <a:ext cx="21336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   </a:t>
            </a:r>
          </a:p>
        </p:txBody>
      </p:sp>
      <p:sp>
        <p:nvSpPr>
          <p:cNvPr id="50" name="Oval 3"/>
          <p:cNvSpPr>
            <a:spLocks noChangeArrowheads="1"/>
          </p:cNvSpPr>
          <p:nvPr/>
        </p:nvSpPr>
        <p:spPr bwMode="invGray">
          <a:xfrm rot="20924912">
            <a:off x="3200400" y="4458835"/>
            <a:ext cx="5029200" cy="1219200"/>
          </a:xfrm>
          <a:prstGeom prst="ellipse">
            <a:avLst/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FFFFFF">
                  <a:alpha val="50000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1" name="PubPieSlice"/>
          <p:cNvSpPr>
            <a:spLocks noEditPoints="1" noChangeArrowheads="1"/>
          </p:cNvSpPr>
          <p:nvPr/>
        </p:nvSpPr>
        <p:spPr bwMode="gray">
          <a:xfrm rot="21058037">
            <a:off x="914400" y="648835"/>
            <a:ext cx="6262688" cy="493712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3163 w 21600"/>
              <a:gd name="T10" fmla="*/ 3163 h 21600"/>
              <a:gd name="T11" fmla="*/ 18437 w 21600"/>
              <a:gd name="T12" fmla="*/ 18437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15290" y="978"/>
                </a:moveTo>
                <a:cubicBezTo>
                  <a:pt x="13881" y="333"/>
                  <a:pt x="12349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6597"/>
                  <a:pt x="19161" y="2775"/>
                  <a:pt x="15349" y="1005"/>
                </a:cubicBezTo>
                <a:lnTo>
                  <a:pt x="10800" y="10800"/>
                </a:lnTo>
                <a:close/>
              </a:path>
            </a:pathLst>
          </a:custGeom>
          <a:gradFill rotWithShape="1">
            <a:gsLst>
              <a:gs pos="0">
                <a:srgbClr val="878787"/>
              </a:gs>
              <a:gs pos="100000">
                <a:srgbClr val="B2B2B2"/>
              </a:gs>
            </a:gsLst>
            <a:lin ang="18900000" scaled="1"/>
          </a:gradFill>
          <a:ln w="9525">
            <a:miter lim="800000"/>
            <a:headEnd/>
            <a:tailEnd/>
          </a:ln>
          <a:scene3d>
            <a:camera prst="legacyPerspectiveFront">
              <a:rot lat="20099978" lon="1500000" rev="0"/>
            </a:camera>
            <a:lightRig rig="legacyFlat4" dir="b"/>
          </a:scene3d>
          <a:sp3d extrusionH="506400" prstMaterial="legacyMatte">
            <a:bevelT w="13500" h="13500" prst="angle"/>
            <a:bevelB w="13500" h="13500" prst="angle"/>
            <a:extrusionClr>
              <a:srgbClr val="B2B2B2"/>
            </a:extrusionClr>
          </a:sp3d>
        </p:spPr>
        <p:txBody>
          <a:bodyPr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2" name="PubPieSlice"/>
          <p:cNvSpPr>
            <a:spLocks noEditPoints="1" noChangeArrowheads="1"/>
          </p:cNvSpPr>
          <p:nvPr/>
        </p:nvSpPr>
        <p:spPr bwMode="gray">
          <a:xfrm rot="19859051">
            <a:off x="1349375" y="1161598"/>
            <a:ext cx="6154738" cy="4275137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3163 w 21600"/>
              <a:gd name="T10" fmla="*/ 3163 h 21600"/>
              <a:gd name="T11" fmla="*/ 18437 w 21600"/>
              <a:gd name="T12" fmla="*/ 18437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21417" y="8823"/>
                </a:moveTo>
                <a:cubicBezTo>
                  <a:pt x="20873" y="5898"/>
                  <a:pt x="19145" y="3327"/>
                  <a:pt x="16642" y="1717"/>
                </a:cubicBezTo>
                <a:lnTo>
                  <a:pt x="10800" y="10800"/>
                </a:lnTo>
                <a:close/>
              </a:path>
            </a:pathLst>
          </a:custGeom>
          <a:gradFill rotWithShape="1">
            <a:gsLst>
              <a:gs pos="0">
                <a:srgbClr val="B58DEF"/>
              </a:gs>
              <a:gs pos="100000">
                <a:srgbClr val="9474C4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3" name="PubPieSlice"/>
          <p:cNvSpPr>
            <a:spLocks noEditPoints="1" noChangeArrowheads="1"/>
          </p:cNvSpPr>
          <p:nvPr/>
        </p:nvSpPr>
        <p:spPr bwMode="gray">
          <a:xfrm rot="19868936">
            <a:off x="1336675" y="1140960"/>
            <a:ext cx="6156325" cy="430371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3163 w 21600"/>
              <a:gd name="T10" fmla="*/ 3163 h 21600"/>
              <a:gd name="T11" fmla="*/ 18437 w 21600"/>
              <a:gd name="T12" fmla="*/ 18437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18494" y="18378"/>
                </a:moveTo>
                <a:cubicBezTo>
                  <a:pt x="20484" y="16358"/>
                  <a:pt x="21600" y="13635"/>
                  <a:pt x="21600" y="10800"/>
                </a:cubicBezTo>
                <a:cubicBezTo>
                  <a:pt x="21600" y="10129"/>
                  <a:pt x="21537" y="9460"/>
                  <a:pt x="21413" y="8801"/>
                </a:cubicBezTo>
                <a:lnTo>
                  <a:pt x="10800" y="10800"/>
                </a:lnTo>
                <a:close/>
              </a:path>
            </a:pathLst>
          </a:custGeom>
          <a:gradFill rotWithShape="1">
            <a:gsLst>
              <a:gs pos="0">
                <a:srgbClr val="94B8FF"/>
              </a:gs>
              <a:gs pos="100000">
                <a:srgbClr val="6699FF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4" name="PubPieSlice"/>
          <p:cNvSpPr>
            <a:spLocks noEditPoints="1" noChangeArrowheads="1"/>
          </p:cNvSpPr>
          <p:nvPr/>
        </p:nvSpPr>
        <p:spPr bwMode="gray">
          <a:xfrm rot="19868936">
            <a:off x="1346200" y="1118735"/>
            <a:ext cx="6156325" cy="43053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3163 w 21600"/>
              <a:gd name="T10" fmla="*/ 3163 h 21600"/>
              <a:gd name="T11" fmla="*/ 18437 w 21600"/>
              <a:gd name="T12" fmla="*/ 18437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11080" y="21596"/>
                </a:moveTo>
                <a:cubicBezTo>
                  <a:pt x="13896" y="21523"/>
                  <a:pt x="16573" y="20352"/>
                  <a:pt x="18538" y="18333"/>
                </a:cubicBezTo>
                <a:lnTo>
                  <a:pt x="10800" y="10800"/>
                </a:lnTo>
                <a:close/>
              </a:path>
            </a:pathLst>
          </a:custGeom>
          <a:gradFill rotWithShape="1">
            <a:gsLst>
              <a:gs pos="0">
                <a:srgbClr val="77DDDD"/>
              </a:gs>
              <a:gs pos="100000">
                <a:srgbClr val="33CCCC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5" name="PubPieSlice"/>
          <p:cNvSpPr>
            <a:spLocks noEditPoints="1" noChangeArrowheads="1"/>
          </p:cNvSpPr>
          <p:nvPr/>
        </p:nvSpPr>
        <p:spPr bwMode="gray">
          <a:xfrm rot="19868936">
            <a:off x="1343025" y="1148898"/>
            <a:ext cx="6156325" cy="42926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3163 w 21600"/>
              <a:gd name="T10" fmla="*/ 3163 h 21600"/>
              <a:gd name="T11" fmla="*/ 18437 w 21600"/>
              <a:gd name="T12" fmla="*/ 18437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16769" y="1800"/>
                </a:moveTo>
                <a:cubicBezTo>
                  <a:pt x="15000" y="626"/>
                  <a:pt x="12923" y="0"/>
                  <a:pt x="10800" y="0"/>
                </a:cubicBezTo>
                <a:cubicBezTo>
                  <a:pt x="10493" y="-1"/>
                  <a:pt x="10188" y="13"/>
                  <a:pt x="9883" y="38"/>
                </a:cubicBezTo>
                <a:lnTo>
                  <a:pt x="10800" y="10800"/>
                </a:lnTo>
                <a:close/>
              </a:path>
            </a:pathLst>
          </a:custGeom>
          <a:gradFill rotWithShape="1">
            <a:gsLst>
              <a:gs pos="0">
                <a:srgbClr val="BDD578"/>
              </a:gs>
              <a:gs pos="100000">
                <a:srgbClr val="A0C33D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6" name="PubPieSlice"/>
          <p:cNvSpPr>
            <a:spLocks noEditPoints="1" noChangeArrowheads="1"/>
          </p:cNvSpPr>
          <p:nvPr/>
        </p:nvSpPr>
        <p:spPr bwMode="gray">
          <a:xfrm rot="19868936">
            <a:off x="1317625" y="1144135"/>
            <a:ext cx="6227763" cy="427196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3163 w 21600"/>
              <a:gd name="T10" fmla="*/ 3163 h 21600"/>
              <a:gd name="T11" fmla="*/ 18437 w 21600"/>
              <a:gd name="T12" fmla="*/ 18437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9833" y="43"/>
                </a:moveTo>
                <a:cubicBezTo>
                  <a:pt x="7286" y="272"/>
                  <a:pt x="4902" y="1397"/>
                  <a:pt x="3107" y="3218"/>
                </a:cubicBezTo>
                <a:lnTo>
                  <a:pt x="10800" y="10800"/>
                </a:lnTo>
                <a:close/>
              </a:path>
            </a:pathLst>
          </a:custGeom>
          <a:gradFill rotWithShape="1">
            <a:gsLst>
              <a:gs pos="0">
                <a:srgbClr val="33CCCC"/>
              </a:gs>
              <a:gs pos="100000">
                <a:srgbClr val="196363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7" name="PubPieSlice"/>
          <p:cNvSpPr>
            <a:spLocks noEditPoints="1" noChangeArrowheads="1"/>
          </p:cNvSpPr>
          <p:nvPr/>
        </p:nvSpPr>
        <p:spPr bwMode="gray">
          <a:xfrm rot="19868936">
            <a:off x="1325563" y="1150485"/>
            <a:ext cx="6189662" cy="425291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3163 w 21600"/>
              <a:gd name="T10" fmla="*/ 3163 h 21600"/>
              <a:gd name="T11" fmla="*/ 18437 w 21600"/>
              <a:gd name="T12" fmla="*/ 18437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3097" y="3229"/>
                </a:moveTo>
                <a:cubicBezTo>
                  <a:pt x="1112" y="5249"/>
                  <a:pt x="0" y="7967"/>
                  <a:pt x="0" y="10799"/>
                </a:cubicBezTo>
                <a:cubicBezTo>
                  <a:pt x="-1" y="11342"/>
                  <a:pt x="40" y="11885"/>
                  <a:pt x="122" y="12421"/>
                </a:cubicBezTo>
                <a:lnTo>
                  <a:pt x="10800" y="10800"/>
                </a:lnTo>
                <a:close/>
              </a:path>
            </a:pathLst>
          </a:custGeom>
          <a:gradFill rotWithShape="1">
            <a:gsLst>
              <a:gs pos="0">
                <a:srgbClr val="4D74C1"/>
              </a:gs>
              <a:gs pos="100000">
                <a:srgbClr val="6699FF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8" name="PubPieSlice"/>
          <p:cNvSpPr>
            <a:spLocks noEditPoints="1" noChangeArrowheads="1"/>
          </p:cNvSpPr>
          <p:nvPr/>
        </p:nvSpPr>
        <p:spPr bwMode="gray">
          <a:xfrm rot="19868936">
            <a:off x="1365250" y="1171123"/>
            <a:ext cx="6140450" cy="4252912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3163 w 21600"/>
              <a:gd name="T10" fmla="*/ 3163 h 21600"/>
              <a:gd name="T11" fmla="*/ 18437 w 21600"/>
              <a:gd name="T12" fmla="*/ 18437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4393" y="19495"/>
                </a:moveTo>
                <a:cubicBezTo>
                  <a:pt x="6249" y="20862"/>
                  <a:pt x="8494" y="21600"/>
                  <a:pt x="10800" y="21600"/>
                </a:cubicBezTo>
                <a:cubicBezTo>
                  <a:pt x="11153" y="21599"/>
                  <a:pt x="11507" y="21582"/>
                  <a:pt x="11859" y="21547"/>
                </a:cubicBezTo>
                <a:lnTo>
                  <a:pt x="10800" y="10800"/>
                </a:lnTo>
                <a:close/>
              </a:path>
            </a:pathLst>
          </a:custGeom>
          <a:gradFill rotWithShape="1">
            <a:gsLst>
              <a:gs pos="0">
                <a:srgbClr val="82AD00"/>
              </a:gs>
              <a:gs pos="100000">
                <a:srgbClr val="99CC00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9" name="Text Box 12"/>
          <p:cNvSpPr txBox="1">
            <a:spLocks noChangeArrowheads="1"/>
          </p:cNvSpPr>
          <p:nvPr/>
        </p:nvSpPr>
        <p:spPr bwMode="gray">
          <a:xfrm>
            <a:off x="3838575" y="1263198"/>
            <a:ext cx="7810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Text1</a:t>
            </a:r>
          </a:p>
        </p:txBody>
      </p:sp>
      <p:sp>
        <p:nvSpPr>
          <p:cNvPr id="60" name="Text Box 13"/>
          <p:cNvSpPr txBox="1">
            <a:spLocks noChangeArrowheads="1"/>
          </p:cNvSpPr>
          <p:nvPr/>
        </p:nvSpPr>
        <p:spPr bwMode="gray">
          <a:xfrm>
            <a:off x="5286375" y="1263198"/>
            <a:ext cx="7810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Text2</a:t>
            </a:r>
          </a:p>
        </p:txBody>
      </p:sp>
      <p:sp>
        <p:nvSpPr>
          <p:cNvPr id="61" name="Text Box 14"/>
          <p:cNvSpPr txBox="1">
            <a:spLocks noChangeArrowheads="1"/>
          </p:cNvSpPr>
          <p:nvPr/>
        </p:nvSpPr>
        <p:spPr bwMode="gray">
          <a:xfrm>
            <a:off x="6276975" y="2253798"/>
            <a:ext cx="7810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Text3</a:t>
            </a:r>
          </a:p>
        </p:txBody>
      </p:sp>
      <p:sp>
        <p:nvSpPr>
          <p:cNvPr id="62" name="Text Box 15"/>
          <p:cNvSpPr txBox="1">
            <a:spLocks noChangeArrowheads="1"/>
          </p:cNvSpPr>
          <p:nvPr/>
        </p:nvSpPr>
        <p:spPr bwMode="gray">
          <a:xfrm>
            <a:off x="5514975" y="3777798"/>
            <a:ext cx="7810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Text4</a:t>
            </a:r>
          </a:p>
        </p:txBody>
      </p:sp>
      <p:sp>
        <p:nvSpPr>
          <p:cNvPr id="63" name="Text Box 16"/>
          <p:cNvSpPr txBox="1">
            <a:spLocks noChangeArrowheads="1"/>
          </p:cNvSpPr>
          <p:nvPr/>
        </p:nvSpPr>
        <p:spPr bwMode="gray">
          <a:xfrm>
            <a:off x="4219575" y="4615998"/>
            <a:ext cx="7810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Text5</a:t>
            </a:r>
          </a:p>
        </p:txBody>
      </p:sp>
      <p:sp>
        <p:nvSpPr>
          <p:cNvPr id="64" name="Text Box 17"/>
          <p:cNvSpPr txBox="1">
            <a:spLocks noChangeArrowheads="1"/>
          </p:cNvSpPr>
          <p:nvPr/>
        </p:nvSpPr>
        <p:spPr bwMode="gray">
          <a:xfrm>
            <a:off x="2695575" y="4615998"/>
            <a:ext cx="7810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Text6</a:t>
            </a:r>
          </a:p>
        </p:txBody>
      </p:sp>
      <p:sp>
        <p:nvSpPr>
          <p:cNvPr id="65" name="Oval 18"/>
          <p:cNvSpPr>
            <a:spLocks noChangeArrowheads="1"/>
          </p:cNvSpPr>
          <p:nvPr/>
        </p:nvSpPr>
        <p:spPr bwMode="white">
          <a:xfrm rot="19733972">
            <a:off x="3170238" y="2445885"/>
            <a:ext cx="2568575" cy="1582738"/>
          </a:xfrm>
          <a:prstGeom prst="ellipse">
            <a:avLst/>
          </a:prstGeom>
          <a:gradFill rotWithShape="1">
            <a:gsLst>
              <a:gs pos="0">
                <a:srgbClr val="FFFFFF">
                  <a:gamma/>
                  <a:shade val="27451"/>
                  <a:invGamma/>
                </a:srgbClr>
              </a:gs>
              <a:gs pos="50000">
                <a:srgbClr val="FFFFFF"/>
              </a:gs>
              <a:gs pos="100000">
                <a:srgbClr val="FFFFFF">
                  <a:gamma/>
                  <a:shade val="27451"/>
                  <a:invGamma/>
                </a:srgbClr>
              </a:gs>
            </a:gsLst>
            <a:lin ang="2700000" scaled="1"/>
          </a:gradFill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</a:endParaRPr>
          </a:p>
        </p:txBody>
      </p:sp>
      <p:sp>
        <p:nvSpPr>
          <p:cNvPr id="66" name="AutoShape 19"/>
          <p:cNvSpPr>
            <a:spLocks noChangeArrowheads="1"/>
          </p:cNvSpPr>
          <p:nvPr/>
        </p:nvSpPr>
        <p:spPr bwMode="gray">
          <a:xfrm rot="19729945">
            <a:off x="2744788" y="2172835"/>
            <a:ext cx="3357562" cy="2085975"/>
          </a:xfrm>
          <a:custGeom>
            <a:avLst/>
            <a:gdLst>
              <a:gd name="G0" fmla="+- 1763482 0 0"/>
              <a:gd name="G1" fmla="+- 5477921 0 0"/>
              <a:gd name="G2" fmla="+- 1763482 0 5477921"/>
              <a:gd name="G3" fmla="+- 10800 0 0"/>
              <a:gd name="G4" fmla="+- 0 0 1763482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8204 0 0"/>
              <a:gd name="G9" fmla="+- 0 0 5477921"/>
              <a:gd name="G10" fmla="+- 8204 0 2700"/>
              <a:gd name="G11" fmla="cos G10 1763482"/>
              <a:gd name="G12" fmla="sin G10 1763482"/>
              <a:gd name="G13" fmla="cos 13500 1763482"/>
              <a:gd name="G14" fmla="sin 13500 1763482"/>
              <a:gd name="G15" fmla="+- G11 10800 0"/>
              <a:gd name="G16" fmla="+- G12 10800 0"/>
              <a:gd name="G17" fmla="+- G13 10800 0"/>
              <a:gd name="G18" fmla="+- G14 10800 0"/>
              <a:gd name="G19" fmla="*/ 8204 1 2"/>
              <a:gd name="G20" fmla="+- G19 5400 0"/>
              <a:gd name="G21" fmla="cos G20 1763482"/>
              <a:gd name="G22" fmla="sin G20 1763482"/>
              <a:gd name="G23" fmla="+- G21 10800 0"/>
              <a:gd name="G24" fmla="+- G12 G23 G22"/>
              <a:gd name="G25" fmla="+- G22 G23 G11"/>
              <a:gd name="G26" fmla="cos 10800 1763482"/>
              <a:gd name="G27" fmla="sin 10800 1763482"/>
              <a:gd name="G28" fmla="cos 8204 1763482"/>
              <a:gd name="G29" fmla="sin 8204 1763482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5477921"/>
              <a:gd name="G36" fmla="sin G34 5477921"/>
              <a:gd name="G37" fmla="+/ 5477921 1763482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8204 G39"/>
              <a:gd name="G43" fmla="sin 8204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4643 w 21600"/>
              <a:gd name="T5" fmla="*/ 1926 h 21600"/>
              <a:gd name="T6" fmla="*/ 11861 w 21600"/>
              <a:gd name="T7" fmla="*/ 20242 h 21600"/>
              <a:gd name="T8" fmla="*/ 6123 w 21600"/>
              <a:gd name="T9" fmla="*/ 4059 h 21600"/>
              <a:gd name="T10" fmla="*/ 22838 w 21600"/>
              <a:gd name="T11" fmla="*/ 16909 h 21600"/>
              <a:gd name="T12" fmla="*/ 17463 w 21600"/>
              <a:gd name="T13" fmla="*/ 18665 h 21600"/>
              <a:gd name="T14" fmla="*/ 15708 w 21600"/>
              <a:gd name="T15" fmla="*/ 13290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8115" y="14512"/>
                </a:moveTo>
                <a:cubicBezTo>
                  <a:pt x="18699" y="13362"/>
                  <a:pt x="19004" y="12090"/>
                  <a:pt x="19004" y="10800"/>
                </a:cubicBezTo>
                <a:cubicBezTo>
                  <a:pt x="19004" y="6269"/>
                  <a:pt x="15330" y="2596"/>
                  <a:pt x="10800" y="2596"/>
                </a:cubicBezTo>
                <a:cubicBezTo>
                  <a:pt x="6269" y="2596"/>
                  <a:pt x="2596" y="6269"/>
                  <a:pt x="2596" y="10800"/>
                </a:cubicBezTo>
                <a:cubicBezTo>
                  <a:pt x="2596" y="15330"/>
                  <a:pt x="6269" y="19004"/>
                  <a:pt x="10800" y="19004"/>
                </a:cubicBezTo>
                <a:cubicBezTo>
                  <a:pt x="11106" y="19004"/>
                  <a:pt x="11412" y="18986"/>
                  <a:pt x="11716" y="18952"/>
                </a:cubicBezTo>
                <a:lnTo>
                  <a:pt x="12006" y="21532"/>
                </a:lnTo>
                <a:cubicBezTo>
                  <a:pt x="11605" y="21577"/>
                  <a:pt x="11203" y="21599"/>
                  <a:pt x="10800" y="21600"/>
                </a:cubicBezTo>
                <a:cubicBezTo>
                  <a:pt x="4835" y="21600"/>
                  <a:pt x="0" y="16764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600" y="4835"/>
                  <a:pt x="21600" y="10800"/>
                </a:cubicBezTo>
                <a:cubicBezTo>
                  <a:pt x="21600" y="12498"/>
                  <a:pt x="21199" y="14173"/>
                  <a:pt x="20430" y="15687"/>
                </a:cubicBezTo>
                <a:lnTo>
                  <a:pt x="22838" y="16909"/>
                </a:lnTo>
                <a:lnTo>
                  <a:pt x="17463" y="18665"/>
                </a:lnTo>
                <a:lnTo>
                  <a:pt x="15708" y="13290"/>
                </a:lnTo>
                <a:lnTo>
                  <a:pt x="18115" y="14512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6600">
                  <a:gamma/>
                  <a:tint val="48627"/>
                  <a:invGamma/>
                </a:srgbClr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itchFamily="34" charset="0"/>
            </a:endParaRPr>
          </a:p>
        </p:txBody>
      </p:sp>
      <p:sp>
        <p:nvSpPr>
          <p:cNvPr id="67" name="Text Box 20"/>
          <p:cNvSpPr txBox="1">
            <a:spLocks noChangeArrowheads="1"/>
          </p:cNvSpPr>
          <p:nvPr/>
        </p:nvSpPr>
        <p:spPr bwMode="black">
          <a:xfrm>
            <a:off x="3470275" y="2969760"/>
            <a:ext cx="19526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8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Concept</a:t>
            </a:r>
          </a:p>
        </p:txBody>
      </p:sp>
      <p:sp>
        <p:nvSpPr>
          <p:cNvPr id="68" name="Text Box 21"/>
          <p:cNvSpPr txBox="1">
            <a:spLocks noChangeArrowheads="1"/>
          </p:cNvSpPr>
          <p:nvPr/>
        </p:nvSpPr>
        <p:spPr bwMode="gray">
          <a:xfrm>
            <a:off x="1781175" y="3549198"/>
            <a:ext cx="7810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Text7</a:t>
            </a:r>
          </a:p>
        </p:txBody>
      </p:sp>
      <p:sp>
        <p:nvSpPr>
          <p:cNvPr id="69" name="Text Box 22"/>
          <p:cNvSpPr txBox="1">
            <a:spLocks noChangeArrowheads="1"/>
          </p:cNvSpPr>
          <p:nvPr/>
        </p:nvSpPr>
        <p:spPr bwMode="gray">
          <a:xfrm>
            <a:off x="2543175" y="2101398"/>
            <a:ext cx="7810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Text8</a:t>
            </a:r>
          </a:p>
        </p:txBody>
      </p:sp>
    </p:spTree>
    <p:extLst>
      <p:ext uri="{BB962C8B-B14F-4D97-AF65-F5344CB8AC3E}">
        <p14:creationId xmlns:p14="http://schemas.microsoft.com/office/powerpoint/2010/main" val="35737213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Oval 3"/>
          <p:cNvSpPr>
            <a:spLocks noChangeArrowheads="1"/>
          </p:cNvSpPr>
          <p:nvPr/>
        </p:nvSpPr>
        <p:spPr bwMode="gray">
          <a:xfrm rot="20924912">
            <a:off x="3200400" y="4596372"/>
            <a:ext cx="5029200" cy="1219200"/>
          </a:xfrm>
          <a:prstGeom prst="ellipse">
            <a:avLst/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205E6C">
                  <a:alpha val="48000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9" name="PubPieSlice"/>
          <p:cNvSpPr>
            <a:spLocks noEditPoints="1" noChangeArrowheads="1"/>
          </p:cNvSpPr>
          <p:nvPr/>
        </p:nvSpPr>
        <p:spPr bwMode="gray">
          <a:xfrm rot="21058037">
            <a:off x="914400" y="786372"/>
            <a:ext cx="6262688" cy="4937125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3163 w 21600"/>
              <a:gd name="T10" fmla="*/ 3163 h 21600"/>
              <a:gd name="T11" fmla="*/ 18437 w 21600"/>
              <a:gd name="T12" fmla="*/ 18437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15290" y="978"/>
                </a:moveTo>
                <a:cubicBezTo>
                  <a:pt x="13881" y="333"/>
                  <a:pt x="12349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6597"/>
                  <a:pt x="19161" y="2775"/>
                  <a:pt x="15349" y="1005"/>
                </a:cubicBezTo>
                <a:lnTo>
                  <a:pt x="10800" y="10800"/>
                </a:lnTo>
                <a:close/>
              </a:path>
            </a:pathLst>
          </a:custGeom>
          <a:gradFill rotWithShape="1">
            <a:gsLst>
              <a:gs pos="0">
                <a:srgbClr val="8C8C8C"/>
              </a:gs>
              <a:gs pos="100000">
                <a:srgbClr val="B2B2B2"/>
              </a:gs>
            </a:gsLst>
            <a:lin ang="18900000" scaled="1"/>
          </a:gradFill>
          <a:ln w="9525">
            <a:miter lim="800000"/>
            <a:headEnd/>
            <a:tailEnd/>
          </a:ln>
          <a:scene3d>
            <a:camera prst="legacyPerspectiveFront">
              <a:rot lat="20099978" lon="1500000" rev="0"/>
            </a:camera>
            <a:lightRig rig="legacyFlat4" dir="b"/>
          </a:scene3d>
          <a:sp3d extrusionH="506400" prstMaterial="legacyMatte">
            <a:bevelT w="13500" h="13500" prst="angle"/>
            <a:bevelB w="13500" h="13500" prst="angle"/>
            <a:extrusionClr>
              <a:srgbClr val="B2B2B2"/>
            </a:extrusionClr>
          </a:sp3d>
        </p:spPr>
        <p:txBody>
          <a:bodyPr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0" name="PubPieSlice"/>
          <p:cNvSpPr>
            <a:spLocks noEditPoints="1" noChangeArrowheads="1"/>
          </p:cNvSpPr>
          <p:nvPr/>
        </p:nvSpPr>
        <p:spPr bwMode="gray">
          <a:xfrm rot="19859051">
            <a:off x="1350963" y="1280085"/>
            <a:ext cx="6153150" cy="4275137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3163 w 21600"/>
              <a:gd name="T10" fmla="*/ 3163 h 21600"/>
              <a:gd name="T11" fmla="*/ 18437 w 21600"/>
              <a:gd name="T12" fmla="*/ 18437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21417" y="8823"/>
                </a:moveTo>
                <a:cubicBezTo>
                  <a:pt x="20622" y="4552"/>
                  <a:pt x="17345" y="1173"/>
                  <a:pt x="13101" y="247"/>
                </a:cubicBezTo>
                <a:lnTo>
                  <a:pt x="10800" y="10800"/>
                </a:lnTo>
                <a:close/>
              </a:path>
            </a:pathLst>
          </a:custGeom>
          <a:gradFill rotWithShape="1">
            <a:gsLst>
              <a:gs pos="0">
                <a:srgbClr val="AEA2CC"/>
              </a:gs>
              <a:gs pos="100000">
                <a:srgbClr val="554F63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1" name="PubPieSlice"/>
          <p:cNvSpPr>
            <a:spLocks noEditPoints="1" noChangeArrowheads="1"/>
          </p:cNvSpPr>
          <p:nvPr/>
        </p:nvSpPr>
        <p:spPr bwMode="gray">
          <a:xfrm rot="19868936">
            <a:off x="1338263" y="1278497"/>
            <a:ext cx="6154737" cy="430371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3163 w 21600"/>
              <a:gd name="T10" fmla="*/ 3163 h 21600"/>
              <a:gd name="T11" fmla="*/ 18437 w 21600"/>
              <a:gd name="T12" fmla="*/ 18437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18494" y="18378"/>
                </a:moveTo>
                <a:cubicBezTo>
                  <a:pt x="20484" y="16358"/>
                  <a:pt x="21600" y="13635"/>
                  <a:pt x="21600" y="10800"/>
                </a:cubicBezTo>
                <a:cubicBezTo>
                  <a:pt x="21600" y="9806"/>
                  <a:pt x="21463" y="8818"/>
                  <a:pt x="21192" y="7863"/>
                </a:cubicBezTo>
                <a:lnTo>
                  <a:pt x="10800" y="10800"/>
                </a:lnTo>
                <a:close/>
              </a:path>
            </a:pathLst>
          </a:custGeom>
          <a:gradFill rotWithShape="1">
            <a:gsLst>
              <a:gs pos="0">
                <a:srgbClr val="BBD1A8"/>
              </a:gs>
              <a:gs pos="100000">
                <a:srgbClr val="94B676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PubPieSlice"/>
          <p:cNvSpPr>
            <a:spLocks noEditPoints="1" noChangeArrowheads="1"/>
          </p:cNvSpPr>
          <p:nvPr/>
        </p:nvSpPr>
        <p:spPr bwMode="gray">
          <a:xfrm rot="19868936">
            <a:off x="1319213" y="1281672"/>
            <a:ext cx="6226175" cy="427196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3163 w 21600"/>
              <a:gd name="T10" fmla="*/ 3163 h 21600"/>
              <a:gd name="T11" fmla="*/ 18437 w 21600"/>
              <a:gd name="T12" fmla="*/ 18437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13091" y="246"/>
                </a:moveTo>
                <a:cubicBezTo>
                  <a:pt x="12338" y="82"/>
                  <a:pt x="11570" y="0"/>
                  <a:pt x="10800" y="0"/>
                </a:cubicBezTo>
                <a:cubicBezTo>
                  <a:pt x="7908" y="-1"/>
                  <a:pt x="5137" y="1159"/>
                  <a:pt x="3107" y="3218"/>
                </a:cubicBezTo>
                <a:lnTo>
                  <a:pt x="10800" y="10800"/>
                </a:lnTo>
                <a:close/>
              </a:path>
            </a:pathLst>
          </a:custGeom>
          <a:gradFill rotWithShape="1">
            <a:gsLst>
              <a:gs pos="0">
                <a:srgbClr val="73C1BF"/>
              </a:gs>
              <a:gs pos="100000">
                <a:srgbClr val="264040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PubPieSlice"/>
          <p:cNvSpPr>
            <a:spLocks noEditPoints="1" noChangeArrowheads="1"/>
          </p:cNvSpPr>
          <p:nvPr/>
        </p:nvSpPr>
        <p:spPr bwMode="gray">
          <a:xfrm rot="19868936">
            <a:off x="1325563" y="1288022"/>
            <a:ext cx="6191250" cy="4252913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3163 w 21600"/>
              <a:gd name="T10" fmla="*/ 3163 h 21600"/>
              <a:gd name="T11" fmla="*/ 18437 w 21600"/>
              <a:gd name="T12" fmla="*/ 18437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3097" y="3229"/>
                </a:moveTo>
                <a:cubicBezTo>
                  <a:pt x="1112" y="5249"/>
                  <a:pt x="0" y="7967"/>
                  <a:pt x="0" y="10799"/>
                </a:cubicBezTo>
                <a:cubicBezTo>
                  <a:pt x="-1" y="12026"/>
                  <a:pt x="208" y="13243"/>
                  <a:pt x="617" y="14399"/>
                </a:cubicBezTo>
                <a:lnTo>
                  <a:pt x="10800" y="10800"/>
                </a:lnTo>
                <a:close/>
              </a:path>
            </a:pathLst>
          </a:custGeom>
          <a:gradFill rotWithShape="1">
            <a:gsLst>
              <a:gs pos="0">
                <a:srgbClr val="499BD9"/>
              </a:gs>
              <a:gs pos="100000">
                <a:srgbClr val="316791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PubPieSlice"/>
          <p:cNvSpPr>
            <a:spLocks noEditPoints="1" noChangeArrowheads="1"/>
          </p:cNvSpPr>
          <p:nvPr/>
        </p:nvSpPr>
        <p:spPr bwMode="gray">
          <a:xfrm rot="19868936">
            <a:off x="1365250" y="1308660"/>
            <a:ext cx="6140450" cy="4252912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60000 65536"/>
              <a:gd name="T7" fmla="*/ 0 60000 65536"/>
              <a:gd name="T8" fmla="*/ 0 60000 65536"/>
              <a:gd name="T9" fmla="*/ 3163 w 21600"/>
              <a:gd name="T10" fmla="*/ 3163 h 21600"/>
              <a:gd name="T11" fmla="*/ 18437 w 21600"/>
              <a:gd name="T12" fmla="*/ 18437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>
                <a:moveTo>
                  <a:pt x="8318" y="21311"/>
                </a:moveTo>
                <a:cubicBezTo>
                  <a:pt x="9132" y="21503"/>
                  <a:pt x="9964" y="21600"/>
                  <a:pt x="10800" y="21600"/>
                </a:cubicBezTo>
                <a:cubicBezTo>
                  <a:pt x="13756" y="21599"/>
                  <a:pt x="16583" y="20388"/>
                  <a:pt x="18621" y="18247"/>
                </a:cubicBezTo>
                <a:lnTo>
                  <a:pt x="10800" y="10800"/>
                </a:lnTo>
                <a:close/>
              </a:path>
            </a:pathLst>
          </a:custGeom>
          <a:gradFill rotWithShape="1">
            <a:gsLst>
              <a:gs pos="0">
                <a:srgbClr val="E9E3A9"/>
              </a:gs>
              <a:gs pos="100000">
                <a:srgbClr val="CCBE34"/>
              </a:gs>
            </a:gsLst>
            <a:lin ang="189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5" name="Text Box 10"/>
          <p:cNvSpPr txBox="1">
            <a:spLocks noChangeArrowheads="1"/>
          </p:cNvSpPr>
          <p:nvPr/>
        </p:nvSpPr>
        <p:spPr bwMode="gray">
          <a:xfrm>
            <a:off x="2743200" y="2081772"/>
            <a:ext cx="7810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Text1</a:t>
            </a:r>
          </a:p>
        </p:txBody>
      </p:sp>
      <p:sp>
        <p:nvSpPr>
          <p:cNvPr id="36" name="Text Box 11"/>
          <p:cNvSpPr txBox="1">
            <a:spLocks noChangeArrowheads="1"/>
          </p:cNvSpPr>
          <p:nvPr/>
        </p:nvSpPr>
        <p:spPr bwMode="gray">
          <a:xfrm>
            <a:off x="4800600" y="1395972"/>
            <a:ext cx="7810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Text2</a:t>
            </a:r>
          </a:p>
        </p:txBody>
      </p:sp>
      <p:sp>
        <p:nvSpPr>
          <p:cNvPr id="37" name="Text Box 12"/>
          <p:cNvSpPr txBox="1">
            <a:spLocks noChangeArrowheads="1"/>
          </p:cNvSpPr>
          <p:nvPr/>
        </p:nvSpPr>
        <p:spPr bwMode="gray">
          <a:xfrm>
            <a:off x="6278563" y="2391335"/>
            <a:ext cx="7810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Text3</a:t>
            </a:r>
          </a:p>
        </p:txBody>
      </p:sp>
      <p:sp>
        <p:nvSpPr>
          <p:cNvPr id="38" name="Text Box 13"/>
          <p:cNvSpPr txBox="1">
            <a:spLocks noChangeArrowheads="1"/>
          </p:cNvSpPr>
          <p:nvPr/>
        </p:nvSpPr>
        <p:spPr bwMode="gray">
          <a:xfrm>
            <a:off x="5334000" y="4139172"/>
            <a:ext cx="7810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Text4</a:t>
            </a:r>
          </a:p>
        </p:txBody>
      </p:sp>
      <p:sp>
        <p:nvSpPr>
          <p:cNvPr id="39" name="Text Box 14"/>
          <p:cNvSpPr txBox="1">
            <a:spLocks noChangeArrowheads="1"/>
          </p:cNvSpPr>
          <p:nvPr/>
        </p:nvSpPr>
        <p:spPr bwMode="gray">
          <a:xfrm>
            <a:off x="3276600" y="4901172"/>
            <a:ext cx="7810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Text5</a:t>
            </a:r>
          </a:p>
        </p:txBody>
      </p:sp>
      <p:sp>
        <p:nvSpPr>
          <p:cNvPr id="40" name="Text Box 15"/>
          <p:cNvSpPr txBox="1">
            <a:spLocks noChangeArrowheads="1"/>
          </p:cNvSpPr>
          <p:nvPr/>
        </p:nvSpPr>
        <p:spPr bwMode="gray">
          <a:xfrm>
            <a:off x="1905000" y="3910572"/>
            <a:ext cx="7810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Text6</a:t>
            </a:r>
          </a:p>
        </p:txBody>
      </p:sp>
      <p:sp>
        <p:nvSpPr>
          <p:cNvPr id="41" name="Oval 16"/>
          <p:cNvSpPr>
            <a:spLocks noChangeArrowheads="1"/>
          </p:cNvSpPr>
          <p:nvPr/>
        </p:nvSpPr>
        <p:spPr bwMode="white">
          <a:xfrm rot="19733972">
            <a:off x="3170238" y="2583422"/>
            <a:ext cx="2568575" cy="1582738"/>
          </a:xfrm>
          <a:prstGeom prst="ellipse">
            <a:avLst/>
          </a:prstGeom>
          <a:gradFill rotWithShape="1">
            <a:gsLst>
              <a:gs pos="0">
                <a:srgbClr val="1C2A00"/>
              </a:gs>
              <a:gs pos="50000">
                <a:srgbClr val="669900"/>
              </a:gs>
              <a:gs pos="100000">
                <a:srgbClr val="1C2A00"/>
              </a:gs>
            </a:gsLst>
            <a:lin ang="2700000" scaled="1"/>
          </a:gradFill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AutoShape 17"/>
          <p:cNvSpPr>
            <a:spLocks noChangeArrowheads="1"/>
          </p:cNvSpPr>
          <p:nvPr/>
        </p:nvSpPr>
        <p:spPr bwMode="gray">
          <a:xfrm rot="19729945">
            <a:off x="2744788" y="2310372"/>
            <a:ext cx="3357562" cy="2085975"/>
          </a:xfrm>
          <a:custGeom>
            <a:avLst/>
            <a:gdLst>
              <a:gd name="G0" fmla="+- 1763482 0 0"/>
              <a:gd name="G1" fmla="+- 5477921 0 0"/>
              <a:gd name="G2" fmla="+- 1763482 0 5477921"/>
              <a:gd name="G3" fmla="+- 10800 0 0"/>
              <a:gd name="G4" fmla="+- 0 0 1763482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8204 0 0"/>
              <a:gd name="G9" fmla="+- 0 0 5477921"/>
              <a:gd name="G10" fmla="+- 8204 0 2700"/>
              <a:gd name="G11" fmla="cos G10 1763482"/>
              <a:gd name="G12" fmla="sin G10 1763482"/>
              <a:gd name="G13" fmla="cos 13500 1763482"/>
              <a:gd name="G14" fmla="sin 13500 1763482"/>
              <a:gd name="G15" fmla="+- G11 10800 0"/>
              <a:gd name="G16" fmla="+- G12 10800 0"/>
              <a:gd name="G17" fmla="+- G13 10800 0"/>
              <a:gd name="G18" fmla="+- G14 10800 0"/>
              <a:gd name="G19" fmla="*/ 8204 1 2"/>
              <a:gd name="G20" fmla="+- G19 5400 0"/>
              <a:gd name="G21" fmla="cos G20 1763482"/>
              <a:gd name="G22" fmla="sin G20 1763482"/>
              <a:gd name="G23" fmla="+- G21 10800 0"/>
              <a:gd name="G24" fmla="+- G12 G23 G22"/>
              <a:gd name="G25" fmla="+- G22 G23 G11"/>
              <a:gd name="G26" fmla="cos 10800 1763482"/>
              <a:gd name="G27" fmla="sin 10800 1763482"/>
              <a:gd name="G28" fmla="cos 8204 1763482"/>
              <a:gd name="G29" fmla="sin 8204 1763482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5477921"/>
              <a:gd name="G36" fmla="sin G34 5477921"/>
              <a:gd name="G37" fmla="+/ 5477921 1763482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8204 G39"/>
              <a:gd name="G43" fmla="sin 8204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4643 w 21600"/>
              <a:gd name="T5" fmla="*/ 1926 h 21600"/>
              <a:gd name="T6" fmla="*/ 11861 w 21600"/>
              <a:gd name="T7" fmla="*/ 20242 h 21600"/>
              <a:gd name="T8" fmla="*/ 6123 w 21600"/>
              <a:gd name="T9" fmla="*/ 4059 h 21600"/>
              <a:gd name="T10" fmla="*/ 22838 w 21600"/>
              <a:gd name="T11" fmla="*/ 16909 h 21600"/>
              <a:gd name="T12" fmla="*/ 17463 w 21600"/>
              <a:gd name="T13" fmla="*/ 18665 h 21600"/>
              <a:gd name="T14" fmla="*/ 15708 w 21600"/>
              <a:gd name="T15" fmla="*/ 13290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8115" y="14512"/>
                </a:moveTo>
                <a:cubicBezTo>
                  <a:pt x="18699" y="13362"/>
                  <a:pt x="19004" y="12090"/>
                  <a:pt x="19004" y="10800"/>
                </a:cubicBezTo>
                <a:cubicBezTo>
                  <a:pt x="19004" y="6269"/>
                  <a:pt x="15330" y="2596"/>
                  <a:pt x="10800" y="2596"/>
                </a:cubicBezTo>
                <a:cubicBezTo>
                  <a:pt x="6269" y="2596"/>
                  <a:pt x="2596" y="6269"/>
                  <a:pt x="2596" y="10800"/>
                </a:cubicBezTo>
                <a:cubicBezTo>
                  <a:pt x="2596" y="15330"/>
                  <a:pt x="6269" y="19004"/>
                  <a:pt x="10800" y="19004"/>
                </a:cubicBezTo>
                <a:cubicBezTo>
                  <a:pt x="11106" y="19004"/>
                  <a:pt x="11412" y="18986"/>
                  <a:pt x="11716" y="18952"/>
                </a:cubicBezTo>
                <a:lnTo>
                  <a:pt x="12006" y="21532"/>
                </a:lnTo>
                <a:cubicBezTo>
                  <a:pt x="11605" y="21577"/>
                  <a:pt x="11203" y="21599"/>
                  <a:pt x="10800" y="21600"/>
                </a:cubicBezTo>
                <a:cubicBezTo>
                  <a:pt x="4835" y="21600"/>
                  <a:pt x="0" y="16764"/>
                  <a:pt x="0" y="10800"/>
                </a:cubicBez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600" y="4835"/>
                  <a:pt x="21600" y="10800"/>
                </a:cubicBezTo>
                <a:cubicBezTo>
                  <a:pt x="21600" y="12498"/>
                  <a:pt x="21199" y="14173"/>
                  <a:pt x="20430" y="15687"/>
                </a:cubicBezTo>
                <a:lnTo>
                  <a:pt x="22838" y="16909"/>
                </a:lnTo>
                <a:lnTo>
                  <a:pt x="17463" y="18665"/>
                </a:lnTo>
                <a:lnTo>
                  <a:pt x="15708" y="13290"/>
                </a:lnTo>
                <a:lnTo>
                  <a:pt x="18115" y="14512"/>
                </a:lnTo>
                <a:close/>
              </a:path>
            </a:pathLst>
          </a:custGeom>
          <a:gradFill rotWithShape="1">
            <a:gsLst>
              <a:gs pos="0">
                <a:srgbClr val="FFCC00"/>
              </a:gs>
              <a:gs pos="100000">
                <a:srgbClr val="FFCC00">
                  <a:gamma/>
                  <a:tint val="48627"/>
                  <a:invGamma/>
                </a:srgbClr>
              </a:gs>
            </a:gsLst>
            <a:lin ang="2700000" scaled="1"/>
          </a:gradFill>
          <a:ln w="9525">
            <a:noFill/>
            <a:miter lim="800000"/>
            <a:headEnd/>
            <a:tailEnd/>
          </a:ln>
          <a:effectLst>
            <a:outerShdw dist="180501" dir="3042636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itchFamily="34" charset="0"/>
            </a:endParaRPr>
          </a:p>
        </p:txBody>
      </p:sp>
      <p:sp>
        <p:nvSpPr>
          <p:cNvPr id="43" name="Text Box 18"/>
          <p:cNvSpPr txBox="1">
            <a:spLocks noChangeArrowheads="1"/>
          </p:cNvSpPr>
          <p:nvPr/>
        </p:nvSpPr>
        <p:spPr bwMode="black">
          <a:xfrm>
            <a:off x="3470275" y="3107297"/>
            <a:ext cx="19526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en-US" altLang="zh-CN" sz="2800" b="1">
                <a:solidFill>
                  <a:srgbClr val="FFFF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Concept</a:t>
            </a:r>
          </a:p>
        </p:txBody>
      </p:sp>
    </p:spTree>
    <p:extLst>
      <p:ext uri="{BB962C8B-B14F-4D97-AF65-F5344CB8AC3E}">
        <p14:creationId xmlns:p14="http://schemas.microsoft.com/office/powerpoint/2010/main" val="35737213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3"/>
          <p:cNvGrpSpPr>
            <a:grpSpLocks/>
          </p:cNvGrpSpPr>
          <p:nvPr/>
        </p:nvGrpSpPr>
        <p:grpSpPr bwMode="auto">
          <a:xfrm>
            <a:off x="395536" y="836712"/>
            <a:ext cx="8136904" cy="5383415"/>
            <a:chOff x="720" y="912"/>
            <a:chExt cx="4412" cy="2919"/>
          </a:xfrm>
        </p:grpSpPr>
        <p:sp>
          <p:nvSpPr>
            <p:cNvPr id="20" name="Freeform 4"/>
            <p:cNvSpPr>
              <a:spLocks/>
            </p:cNvSpPr>
            <p:nvPr/>
          </p:nvSpPr>
          <p:spPr bwMode="gray">
            <a:xfrm>
              <a:off x="2344" y="2790"/>
              <a:ext cx="1554" cy="486"/>
            </a:xfrm>
            <a:custGeom>
              <a:avLst/>
              <a:gdLst>
                <a:gd name="T0" fmla="*/ 425 w 1717"/>
                <a:gd name="T1" fmla="*/ 102 h 484"/>
                <a:gd name="T2" fmla="*/ 465 w 1717"/>
                <a:gd name="T3" fmla="*/ 419 h 484"/>
                <a:gd name="T4" fmla="*/ 444 w 1717"/>
                <a:gd name="T5" fmla="*/ 393 h 484"/>
                <a:gd name="T6" fmla="*/ 415 w 1717"/>
                <a:gd name="T7" fmla="*/ 427 h 484"/>
                <a:gd name="T8" fmla="*/ 386 w 1717"/>
                <a:gd name="T9" fmla="*/ 457 h 484"/>
                <a:gd name="T10" fmla="*/ 349 w 1717"/>
                <a:gd name="T11" fmla="*/ 482 h 484"/>
                <a:gd name="T12" fmla="*/ 321 w 1717"/>
                <a:gd name="T13" fmla="*/ 496 h 484"/>
                <a:gd name="T14" fmla="*/ 292 w 1717"/>
                <a:gd name="T15" fmla="*/ 503 h 484"/>
                <a:gd name="T16" fmla="*/ 263 w 1717"/>
                <a:gd name="T17" fmla="*/ 503 h 484"/>
                <a:gd name="T18" fmla="*/ 230 w 1717"/>
                <a:gd name="T19" fmla="*/ 492 h 484"/>
                <a:gd name="T20" fmla="*/ 192 w 1717"/>
                <a:gd name="T21" fmla="*/ 463 h 484"/>
                <a:gd name="T22" fmla="*/ 159 w 1717"/>
                <a:gd name="T23" fmla="*/ 431 h 484"/>
                <a:gd name="T24" fmla="*/ 130 w 1717"/>
                <a:gd name="T25" fmla="*/ 397 h 484"/>
                <a:gd name="T26" fmla="*/ 103 w 1717"/>
                <a:gd name="T27" fmla="*/ 338 h 484"/>
                <a:gd name="T28" fmla="*/ 73 w 1717"/>
                <a:gd name="T29" fmla="*/ 268 h 484"/>
                <a:gd name="T30" fmla="*/ 48 w 1717"/>
                <a:gd name="T31" fmla="*/ 198 h 484"/>
                <a:gd name="T32" fmla="*/ 31 w 1717"/>
                <a:gd name="T33" fmla="*/ 144 h 484"/>
                <a:gd name="T34" fmla="*/ 0 w 1717"/>
                <a:gd name="T35" fmla="*/ 0 h 484"/>
                <a:gd name="T36" fmla="*/ 41 w 1717"/>
                <a:gd name="T37" fmla="*/ 136 h 484"/>
                <a:gd name="T38" fmla="*/ 66 w 1717"/>
                <a:gd name="T39" fmla="*/ 198 h 484"/>
                <a:gd name="T40" fmla="*/ 92 w 1717"/>
                <a:gd name="T41" fmla="*/ 243 h 484"/>
                <a:gd name="T42" fmla="*/ 119 w 1717"/>
                <a:gd name="T43" fmla="*/ 279 h 484"/>
                <a:gd name="T44" fmla="*/ 148 w 1717"/>
                <a:gd name="T45" fmla="*/ 305 h 484"/>
                <a:gd name="T46" fmla="*/ 174 w 1717"/>
                <a:gd name="T47" fmla="*/ 321 h 484"/>
                <a:gd name="T48" fmla="*/ 203 w 1717"/>
                <a:gd name="T49" fmla="*/ 330 h 484"/>
                <a:gd name="T50" fmla="*/ 230 w 1717"/>
                <a:gd name="T51" fmla="*/ 330 h 484"/>
                <a:gd name="T52" fmla="*/ 270 w 1717"/>
                <a:gd name="T53" fmla="*/ 323 h 484"/>
                <a:gd name="T54" fmla="*/ 301 w 1717"/>
                <a:gd name="T55" fmla="*/ 308 h 484"/>
                <a:gd name="T56" fmla="*/ 334 w 1717"/>
                <a:gd name="T57" fmla="*/ 286 h 484"/>
                <a:gd name="T58" fmla="*/ 367 w 1717"/>
                <a:gd name="T59" fmla="*/ 257 h 484"/>
                <a:gd name="T60" fmla="*/ 398 w 1717"/>
                <a:gd name="T61" fmla="*/ 221 h 484"/>
                <a:gd name="T62" fmla="*/ 432 w 1717"/>
                <a:gd name="T63" fmla="*/ 165 h 48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717"/>
                <a:gd name="T97" fmla="*/ 0 h 484"/>
                <a:gd name="T98" fmla="*/ 1717 w 1717"/>
                <a:gd name="T99" fmla="*/ 484 h 484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717" h="484">
                  <a:moveTo>
                    <a:pt x="1427" y="153"/>
                  </a:moveTo>
                  <a:lnTo>
                    <a:pt x="1405" y="102"/>
                  </a:lnTo>
                  <a:lnTo>
                    <a:pt x="1716" y="132"/>
                  </a:lnTo>
                  <a:lnTo>
                    <a:pt x="1540" y="395"/>
                  </a:lnTo>
                  <a:lnTo>
                    <a:pt x="1519" y="344"/>
                  </a:lnTo>
                  <a:lnTo>
                    <a:pt x="1472" y="369"/>
                  </a:lnTo>
                  <a:lnTo>
                    <a:pt x="1413" y="391"/>
                  </a:lnTo>
                  <a:lnTo>
                    <a:pt x="1373" y="403"/>
                  </a:lnTo>
                  <a:lnTo>
                    <a:pt x="1328" y="418"/>
                  </a:lnTo>
                  <a:lnTo>
                    <a:pt x="1274" y="433"/>
                  </a:lnTo>
                  <a:lnTo>
                    <a:pt x="1219" y="447"/>
                  </a:lnTo>
                  <a:lnTo>
                    <a:pt x="1160" y="458"/>
                  </a:lnTo>
                  <a:lnTo>
                    <a:pt x="1117" y="464"/>
                  </a:lnTo>
                  <a:lnTo>
                    <a:pt x="1062" y="472"/>
                  </a:lnTo>
                  <a:lnTo>
                    <a:pt x="1007" y="479"/>
                  </a:lnTo>
                  <a:lnTo>
                    <a:pt x="968" y="479"/>
                  </a:lnTo>
                  <a:lnTo>
                    <a:pt x="916" y="483"/>
                  </a:lnTo>
                  <a:lnTo>
                    <a:pt x="872" y="479"/>
                  </a:lnTo>
                  <a:lnTo>
                    <a:pt x="817" y="475"/>
                  </a:lnTo>
                  <a:lnTo>
                    <a:pt x="766" y="468"/>
                  </a:lnTo>
                  <a:lnTo>
                    <a:pt x="701" y="453"/>
                  </a:lnTo>
                  <a:lnTo>
                    <a:pt x="634" y="439"/>
                  </a:lnTo>
                  <a:lnTo>
                    <a:pt x="576" y="424"/>
                  </a:lnTo>
                  <a:lnTo>
                    <a:pt x="524" y="407"/>
                  </a:lnTo>
                  <a:lnTo>
                    <a:pt x="476" y="391"/>
                  </a:lnTo>
                  <a:lnTo>
                    <a:pt x="435" y="373"/>
                  </a:lnTo>
                  <a:lnTo>
                    <a:pt x="384" y="349"/>
                  </a:lnTo>
                  <a:lnTo>
                    <a:pt x="344" y="326"/>
                  </a:lnTo>
                  <a:lnTo>
                    <a:pt x="293" y="293"/>
                  </a:lnTo>
                  <a:lnTo>
                    <a:pt x="242" y="256"/>
                  </a:lnTo>
                  <a:lnTo>
                    <a:pt x="205" y="226"/>
                  </a:lnTo>
                  <a:lnTo>
                    <a:pt x="157" y="186"/>
                  </a:lnTo>
                  <a:lnTo>
                    <a:pt x="124" y="158"/>
                  </a:lnTo>
                  <a:lnTo>
                    <a:pt x="102" y="132"/>
                  </a:lnTo>
                  <a:lnTo>
                    <a:pt x="62" y="88"/>
                  </a:lnTo>
                  <a:lnTo>
                    <a:pt x="0" y="0"/>
                  </a:lnTo>
                  <a:lnTo>
                    <a:pt x="91" y="88"/>
                  </a:lnTo>
                  <a:lnTo>
                    <a:pt x="135" y="124"/>
                  </a:lnTo>
                  <a:lnTo>
                    <a:pt x="175" y="158"/>
                  </a:lnTo>
                  <a:lnTo>
                    <a:pt x="219" y="186"/>
                  </a:lnTo>
                  <a:lnTo>
                    <a:pt x="263" y="209"/>
                  </a:lnTo>
                  <a:lnTo>
                    <a:pt x="307" y="231"/>
                  </a:lnTo>
                  <a:lnTo>
                    <a:pt x="355" y="253"/>
                  </a:lnTo>
                  <a:lnTo>
                    <a:pt x="395" y="267"/>
                  </a:lnTo>
                  <a:lnTo>
                    <a:pt x="439" y="282"/>
                  </a:lnTo>
                  <a:lnTo>
                    <a:pt x="487" y="293"/>
                  </a:lnTo>
                  <a:lnTo>
                    <a:pt x="534" y="301"/>
                  </a:lnTo>
                  <a:lnTo>
                    <a:pt x="571" y="309"/>
                  </a:lnTo>
                  <a:lnTo>
                    <a:pt x="622" y="312"/>
                  </a:lnTo>
                  <a:lnTo>
                    <a:pt x="673" y="318"/>
                  </a:lnTo>
                  <a:lnTo>
                    <a:pt x="718" y="318"/>
                  </a:lnTo>
                  <a:lnTo>
                    <a:pt x="766" y="318"/>
                  </a:lnTo>
                  <a:lnTo>
                    <a:pt x="828" y="318"/>
                  </a:lnTo>
                  <a:lnTo>
                    <a:pt x="890" y="311"/>
                  </a:lnTo>
                  <a:lnTo>
                    <a:pt x="949" y="304"/>
                  </a:lnTo>
                  <a:lnTo>
                    <a:pt x="1000" y="296"/>
                  </a:lnTo>
                  <a:lnTo>
                    <a:pt x="1058" y="285"/>
                  </a:lnTo>
                  <a:lnTo>
                    <a:pt x="1106" y="274"/>
                  </a:lnTo>
                  <a:lnTo>
                    <a:pt x="1156" y="260"/>
                  </a:lnTo>
                  <a:lnTo>
                    <a:pt x="1212" y="245"/>
                  </a:lnTo>
                  <a:lnTo>
                    <a:pt x="1259" y="231"/>
                  </a:lnTo>
                  <a:lnTo>
                    <a:pt x="1318" y="209"/>
                  </a:lnTo>
                  <a:lnTo>
                    <a:pt x="1362" y="190"/>
                  </a:lnTo>
                  <a:lnTo>
                    <a:pt x="1427" y="153"/>
                  </a:lnTo>
                </a:path>
              </a:pathLst>
            </a:custGeom>
            <a:solidFill>
              <a:srgbClr val="CC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Freeform 5"/>
            <p:cNvSpPr>
              <a:spLocks/>
            </p:cNvSpPr>
            <p:nvPr/>
          </p:nvSpPr>
          <p:spPr bwMode="gray">
            <a:xfrm rot="3600000">
              <a:off x="1602" y="2629"/>
              <a:ext cx="1553" cy="485"/>
            </a:xfrm>
            <a:custGeom>
              <a:avLst/>
              <a:gdLst>
                <a:gd name="T0" fmla="*/ 422 w 1717"/>
                <a:gd name="T1" fmla="*/ 102 h 484"/>
                <a:gd name="T2" fmla="*/ 461 w 1717"/>
                <a:gd name="T3" fmla="*/ 407 h 484"/>
                <a:gd name="T4" fmla="*/ 441 w 1717"/>
                <a:gd name="T5" fmla="*/ 381 h 484"/>
                <a:gd name="T6" fmla="*/ 412 w 1717"/>
                <a:gd name="T7" fmla="*/ 415 h 484"/>
                <a:gd name="T8" fmla="*/ 382 w 1717"/>
                <a:gd name="T9" fmla="*/ 445 h 484"/>
                <a:gd name="T10" fmla="*/ 347 w 1717"/>
                <a:gd name="T11" fmla="*/ 470 h 484"/>
                <a:gd name="T12" fmla="*/ 319 w 1717"/>
                <a:gd name="T13" fmla="*/ 484 h 484"/>
                <a:gd name="T14" fmla="*/ 290 w 1717"/>
                <a:gd name="T15" fmla="*/ 491 h 484"/>
                <a:gd name="T16" fmla="*/ 261 w 1717"/>
                <a:gd name="T17" fmla="*/ 491 h 484"/>
                <a:gd name="T18" fmla="*/ 230 w 1717"/>
                <a:gd name="T19" fmla="*/ 480 h 484"/>
                <a:gd name="T20" fmla="*/ 190 w 1717"/>
                <a:gd name="T21" fmla="*/ 451 h 484"/>
                <a:gd name="T22" fmla="*/ 158 w 1717"/>
                <a:gd name="T23" fmla="*/ 419 h 484"/>
                <a:gd name="T24" fmla="*/ 129 w 1717"/>
                <a:gd name="T25" fmla="*/ 385 h 484"/>
                <a:gd name="T26" fmla="*/ 103 w 1717"/>
                <a:gd name="T27" fmla="*/ 338 h 484"/>
                <a:gd name="T28" fmla="*/ 73 w 1717"/>
                <a:gd name="T29" fmla="*/ 268 h 484"/>
                <a:gd name="T30" fmla="*/ 47 w 1717"/>
                <a:gd name="T31" fmla="*/ 186 h 484"/>
                <a:gd name="T32" fmla="*/ 31 w 1717"/>
                <a:gd name="T33" fmla="*/ 132 h 484"/>
                <a:gd name="T34" fmla="*/ 0 w 1717"/>
                <a:gd name="T35" fmla="*/ 0 h 484"/>
                <a:gd name="T36" fmla="*/ 40 w 1717"/>
                <a:gd name="T37" fmla="*/ 124 h 484"/>
                <a:gd name="T38" fmla="*/ 66 w 1717"/>
                <a:gd name="T39" fmla="*/ 186 h 484"/>
                <a:gd name="T40" fmla="*/ 91 w 1717"/>
                <a:gd name="T41" fmla="*/ 231 h 484"/>
                <a:gd name="T42" fmla="*/ 118 w 1717"/>
                <a:gd name="T43" fmla="*/ 279 h 484"/>
                <a:gd name="T44" fmla="*/ 146 w 1717"/>
                <a:gd name="T45" fmla="*/ 305 h 484"/>
                <a:gd name="T46" fmla="*/ 172 w 1717"/>
                <a:gd name="T47" fmla="*/ 321 h 484"/>
                <a:gd name="T48" fmla="*/ 202 w 1717"/>
                <a:gd name="T49" fmla="*/ 330 h 484"/>
                <a:gd name="T50" fmla="*/ 230 w 1717"/>
                <a:gd name="T51" fmla="*/ 330 h 484"/>
                <a:gd name="T52" fmla="*/ 267 w 1717"/>
                <a:gd name="T53" fmla="*/ 323 h 484"/>
                <a:gd name="T54" fmla="*/ 299 w 1717"/>
                <a:gd name="T55" fmla="*/ 308 h 484"/>
                <a:gd name="T56" fmla="*/ 331 w 1717"/>
                <a:gd name="T57" fmla="*/ 286 h 484"/>
                <a:gd name="T58" fmla="*/ 364 w 1717"/>
                <a:gd name="T59" fmla="*/ 257 h 484"/>
                <a:gd name="T60" fmla="*/ 396 w 1717"/>
                <a:gd name="T61" fmla="*/ 209 h 484"/>
                <a:gd name="T62" fmla="*/ 428 w 1717"/>
                <a:gd name="T63" fmla="*/ 153 h 48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717"/>
                <a:gd name="T97" fmla="*/ 0 h 484"/>
                <a:gd name="T98" fmla="*/ 1717 w 1717"/>
                <a:gd name="T99" fmla="*/ 484 h 484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717" h="484">
                  <a:moveTo>
                    <a:pt x="1427" y="153"/>
                  </a:moveTo>
                  <a:lnTo>
                    <a:pt x="1405" y="102"/>
                  </a:lnTo>
                  <a:lnTo>
                    <a:pt x="1716" y="132"/>
                  </a:lnTo>
                  <a:lnTo>
                    <a:pt x="1540" y="395"/>
                  </a:lnTo>
                  <a:lnTo>
                    <a:pt x="1519" y="344"/>
                  </a:lnTo>
                  <a:lnTo>
                    <a:pt x="1472" y="369"/>
                  </a:lnTo>
                  <a:lnTo>
                    <a:pt x="1413" y="391"/>
                  </a:lnTo>
                  <a:lnTo>
                    <a:pt x="1373" y="403"/>
                  </a:lnTo>
                  <a:lnTo>
                    <a:pt x="1328" y="418"/>
                  </a:lnTo>
                  <a:lnTo>
                    <a:pt x="1274" y="433"/>
                  </a:lnTo>
                  <a:lnTo>
                    <a:pt x="1219" y="447"/>
                  </a:lnTo>
                  <a:lnTo>
                    <a:pt x="1160" y="458"/>
                  </a:lnTo>
                  <a:lnTo>
                    <a:pt x="1117" y="464"/>
                  </a:lnTo>
                  <a:lnTo>
                    <a:pt x="1062" y="472"/>
                  </a:lnTo>
                  <a:lnTo>
                    <a:pt x="1007" y="479"/>
                  </a:lnTo>
                  <a:lnTo>
                    <a:pt x="968" y="479"/>
                  </a:lnTo>
                  <a:lnTo>
                    <a:pt x="916" y="483"/>
                  </a:lnTo>
                  <a:lnTo>
                    <a:pt x="872" y="479"/>
                  </a:lnTo>
                  <a:lnTo>
                    <a:pt x="817" y="475"/>
                  </a:lnTo>
                  <a:lnTo>
                    <a:pt x="766" y="468"/>
                  </a:lnTo>
                  <a:lnTo>
                    <a:pt x="701" y="453"/>
                  </a:lnTo>
                  <a:lnTo>
                    <a:pt x="634" y="439"/>
                  </a:lnTo>
                  <a:lnTo>
                    <a:pt x="576" y="424"/>
                  </a:lnTo>
                  <a:lnTo>
                    <a:pt x="524" y="407"/>
                  </a:lnTo>
                  <a:lnTo>
                    <a:pt x="476" y="391"/>
                  </a:lnTo>
                  <a:lnTo>
                    <a:pt x="435" y="373"/>
                  </a:lnTo>
                  <a:lnTo>
                    <a:pt x="384" y="349"/>
                  </a:lnTo>
                  <a:lnTo>
                    <a:pt x="344" y="326"/>
                  </a:lnTo>
                  <a:lnTo>
                    <a:pt x="293" y="293"/>
                  </a:lnTo>
                  <a:lnTo>
                    <a:pt x="242" y="256"/>
                  </a:lnTo>
                  <a:lnTo>
                    <a:pt x="205" y="226"/>
                  </a:lnTo>
                  <a:lnTo>
                    <a:pt x="157" y="186"/>
                  </a:lnTo>
                  <a:lnTo>
                    <a:pt x="124" y="158"/>
                  </a:lnTo>
                  <a:lnTo>
                    <a:pt x="102" y="132"/>
                  </a:lnTo>
                  <a:lnTo>
                    <a:pt x="62" y="88"/>
                  </a:lnTo>
                  <a:lnTo>
                    <a:pt x="0" y="0"/>
                  </a:lnTo>
                  <a:lnTo>
                    <a:pt x="91" y="88"/>
                  </a:lnTo>
                  <a:lnTo>
                    <a:pt x="135" y="124"/>
                  </a:lnTo>
                  <a:lnTo>
                    <a:pt x="175" y="158"/>
                  </a:lnTo>
                  <a:lnTo>
                    <a:pt x="219" y="186"/>
                  </a:lnTo>
                  <a:lnTo>
                    <a:pt x="263" y="209"/>
                  </a:lnTo>
                  <a:lnTo>
                    <a:pt x="307" y="231"/>
                  </a:lnTo>
                  <a:lnTo>
                    <a:pt x="355" y="253"/>
                  </a:lnTo>
                  <a:lnTo>
                    <a:pt x="395" y="267"/>
                  </a:lnTo>
                  <a:lnTo>
                    <a:pt x="439" y="282"/>
                  </a:lnTo>
                  <a:lnTo>
                    <a:pt x="487" y="293"/>
                  </a:lnTo>
                  <a:lnTo>
                    <a:pt x="534" y="301"/>
                  </a:lnTo>
                  <a:lnTo>
                    <a:pt x="571" y="309"/>
                  </a:lnTo>
                  <a:lnTo>
                    <a:pt x="622" y="312"/>
                  </a:lnTo>
                  <a:lnTo>
                    <a:pt x="673" y="318"/>
                  </a:lnTo>
                  <a:lnTo>
                    <a:pt x="718" y="318"/>
                  </a:lnTo>
                  <a:lnTo>
                    <a:pt x="766" y="318"/>
                  </a:lnTo>
                  <a:lnTo>
                    <a:pt x="828" y="318"/>
                  </a:lnTo>
                  <a:lnTo>
                    <a:pt x="890" y="311"/>
                  </a:lnTo>
                  <a:lnTo>
                    <a:pt x="949" y="304"/>
                  </a:lnTo>
                  <a:lnTo>
                    <a:pt x="1000" y="296"/>
                  </a:lnTo>
                  <a:lnTo>
                    <a:pt x="1058" y="285"/>
                  </a:lnTo>
                  <a:lnTo>
                    <a:pt x="1106" y="274"/>
                  </a:lnTo>
                  <a:lnTo>
                    <a:pt x="1156" y="260"/>
                  </a:lnTo>
                  <a:lnTo>
                    <a:pt x="1212" y="245"/>
                  </a:lnTo>
                  <a:lnTo>
                    <a:pt x="1259" y="231"/>
                  </a:lnTo>
                  <a:lnTo>
                    <a:pt x="1318" y="209"/>
                  </a:lnTo>
                  <a:lnTo>
                    <a:pt x="1362" y="190"/>
                  </a:lnTo>
                  <a:lnTo>
                    <a:pt x="1427" y="153"/>
                  </a:lnTo>
                </a:path>
              </a:pathLst>
            </a:custGeom>
            <a:solidFill>
              <a:srgbClr val="FF99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Freeform 6"/>
            <p:cNvSpPr>
              <a:spLocks/>
            </p:cNvSpPr>
            <p:nvPr/>
          </p:nvSpPr>
          <p:spPr bwMode="gray">
            <a:xfrm rot="7200000">
              <a:off x="1395" y="1810"/>
              <a:ext cx="1553" cy="485"/>
            </a:xfrm>
            <a:custGeom>
              <a:avLst/>
              <a:gdLst>
                <a:gd name="T0" fmla="*/ 422 w 1717"/>
                <a:gd name="T1" fmla="*/ 102 h 484"/>
                <a:gd name="T2" fmla="*/ 461 w 1717"/>
                <a:gd name="T3" fmla="*/ 407 h 484"/>
                <a:gd name="T4" fmla="*/ 441 w 1717"/>
                <a:gd name="T5" fmla="*/ 381 h 484"/>
                <a:gd name="T6" fmla="*/ 412 w 1717"/>
                <a:gd name="T7" fmla="*/ 415 h 484"/>
                <a:gd name="T8" fmla="*/ 382 w 1717"/>
                <a:gd name="T9" fmla="*/ 445 h 484"/>
                <a:gd name="T10" fmla="*/ 347 w 1717"/>
                <a:gd name="T11" fmla="*/ 470 h 484"/>
                <a:gd name="T12" fmla="*/ 319 w 1717"/>
                <a:gd name="T13" fmla="*/ 484 h 484"/>
                <a:gd name="T14" fmla="*/ 290 w 1717"/>
                <a:gd name="T15" fmla="*/ 491 h 484"/>
                <a:gd name="T16" fmla="*/ 261 w 1717"/>
                <a:gd name="T17" fmla="*/ 491 h 484"/>
                <a:gd name="T18" fmla="*/ 230 w 1717"/>
                <a:gd name="T19" fmla="*/ 480 h 484"/>
                <a:gd name="T20" fmla="*/ 190 w 1717"/>
                <a:gd name="T21" fmla="*/ 451 h 484"/>
                <a:gd name="T22" fmla="*/ 158 w 1717"/>
                <a:gd name="T23" fmla="*/ 419 h 484"/>
                <a:gd name="T24" fmla="*/ 129 w 1717"/>
                <a:gd name="T25" fmla="*/ 385 h 484"/>
                <a:gd name="T26" fmla="*/ 103 w 1717"/>
                <a:gd name="T27" fmla="*/ 338 h 484"/>
                <a:gd name="T28" fmla="*/ 73 w 1717"/>
                <a:gd name="T29" fmla="*/ 268 h 484"/>
                <a:gd name="T30" fmla="*/ 47 w 1717"/>
                <a:gd name="T31" fmla="*/ 186 h 484"/>
                <a:gd name="T32" fmla="*/ 31 w 1717"/>
                <a:gd name="T33" fmla="*/ 132 h 484"/>
                <a:gd name="T34" fmla="*/ 0 w 1717"/>
                <a:gd name="T35" fmla="*/ 0 h 484"/>
                <a:gd name="T36" fmla="*/ 40 w 1717"/>
                <a:gd name="T37" fmla="*/ 124 h 484"/>
                <a:gd name="T38" fmla="*/ 66 w 1717"/>
                <a:gd name="T39" fmla="*/ 186 h 484"/>
                <a:gd name="T40" fmla="*/ 91 w 1717"/>
                <a:gd name="T41" fmla="*/ 231 h 484"/>
                <a:gd name="T42" fmla="*/ 118 w 1717"/>
                <a:gd name="T43" fmla="*/ 279 h 484"/>
                <a:gd name="T44" fmla="*/ 146 w 1717"/>
                <a:gd name="T45" fmla="*/ 305 h 484"/>
                <a:gd name="T46" fmla="*/ 172 w 1717"/>
                <a:gd name="T47" fmla="*/ 321 h 484"/>
                <a:gd name="T48" fmla="*/ 202 w 1717"/>
                <a:gd name="T49" fmla="*/ 330 h 484"/>
                <a:gd name="T50" fmla="*/ 230 w 1717"/>
                <a:gd name="T51" fmla="*/ 330 h 484"/>
                <a:gd name="T52" fmla="*/ 267 w 1717"/>
                <a:gd name="T53" fmla="*/ 323 h 484"/>
                <a:gd name="T54" fmla="*/ 299 w 1717"/>
                <a:gd name="T55" fmla="*/ 308 h 484"/>
                <a:gd name="T56" fmla="*/ 331 w 1717"/>
                <a:gd name="T57" fmla="*/ 286 h 484"/>
                <a:gd name="T58" fmla="*/ 364 w 1717"/>
                <a:gd name="T59" fmla="*/ 257 h 484"/>
                <a:gd name="T60" fmla="*/ 396 w 1717"/>
                <a:gd name="T61" fmla="*/ 209 h 484"/>
                <a:gd name="T62" fmla="*/ 428 w 1717"/>
                <a:gd name="T63" fmla="*/ 153 h 48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717"/>
                <a:gd name="T97" fmla="*/ 0 h 484"/>
                <a:gd name="T98" fmla="*/ 1717 w 1717"/>
                <a:gd name="T99" fmla="*/ 484 h 484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717" h="484">
                  <a:moveTo>
                    <a:pt x="1427" y="153"/>
                  </a:moveTo>
                  <a:lnTo>
                    <a:pt x="1405" y="102"/>
                  </a:lnTo>
                  <a:lnTo>
                    <a:pt x="1716" y="132"/>
                  </a:lnTo>
                  <a:lnTo>
                    <a:pt x="1540" y="395"/>
                  </a:lnTo>
                  <a:lnTo>
                    <a:pt x="1519" y="344"/>
                  </a:lnTo>
                  <a:lnTo>
                    <a:pt x="1472" y="369"/>
                  </a:lnTo>
                  <a:lnTo>
                    <a:pt x="1413" y="391"/>
                  </a:lnTo>
                  <a:lnTo>
                    <a:pt x="1373" y="403"/>
                  </a:lnTo>
                  <a:lnTo>
                    <a:pt x="1328" y="418"/>
                  </a:lnTo>
                  <a:lnTo>
                    <a:pt x="1274" y="433"/>
                  </a:lnTo>
                  <a:lnTo>
                    <a:pt x="1219" y="447"/>
                  </a:lnTo>
                  <a:lnTo>
                    <a:pt x="1160" y="458"/>
                  </a:lnTo>
                  <a:lnTo>
                    <a:pt x="1117" y="464"/>
                  </a:lnTo>
                  <a:lnTo>
                    <a:pt x="1062" y="472"/>
                  </a:lnTo>
                  <a:lnTo>
                    <a:pt x="1007" y="479"/>
                  </a:lnTo>
                  <a:lnTo>
                    <a:pt x="968" y="479"/>
                  </a:lnTo>
                  <a:lnTo>
                    <a:pt x="916" y="483"/>
                  </a:lnTo>
                  <a:lnTo>
                    <a:pt x="872" y="479"/>
                  </a:lnTo>
                  <a:lnTo>
                    <a:pt x="817" y="475"/>
                  </a:lnTo>
                  <a:lnTo>
                    <a:pt x="766" y="468"/>
                  </a:lnTo>
                  <a:lnTo>
                    <a:pt x="701" y="453"/>
                  </a:lnTo>
                  <a:lnTo>
                    <a:pt x="634" y="439"/>
                  </a:lnTo>
                  <a:lnTo>
                    <a:pt x="576" y="424"/>
                  </a:lnTo>
                  <a:lnTo>
                    <a:pt x="524" y="407"/>
                  </a:lnTo>
                  <a:lnTo>
                    <a:pt x="476" y="391"/>
                  </a:lnTo>
                  <a:lnTo>
                    <a:pt x="435" y="373"/>
                  </a:lnTo>
                  <a:lnTo>
                    <a:pt x="384" y="349"/>
                  </a:lnTo>
                  <a:lnTo>
                    <a:pt x="344" y="326"/>
                  </a:lnTo>
                  <a:lnTo>
                    <a:pt x="293" y="293"/>
                  </a:lnTo>
                  <a:lnTo>
                    <a:pt x="242" y="256"/>
                  </a:lnTo>
                  <a:lnTo>
                    <a:pt x="205" y="226"/>
                  </a:lnTo>
                  <a:lnTo>
                    <a:pt x="157" y="186"/>
                  </a:lnTo>
                  <a:lnTo>
                    <a:pt x="124" y="158"/>
                  </a:lnTo>
                  <a:lnTo>
                    <a:pt x="102" y="132"/>
                  </a:lnTo>
                  <a:lnTo>
                    <a:pt x="62" y="88"/>
                  </a:lnTo>
                  <a:lnTo>
                    <a:pt x="0" y="0"/>
                  </a:lnTo>
                  <a:lnTo>
                    <a:pt x="91" y="88"/>
                  </a:lnTo>
                  <a:lnTo>
                    <a:pt x="135" y="124"/>
                  </a:lnTo>
                  <a:lnTo>
                    <a:pt x="175" y="158"/>
                  </a:lnTo>
                  <a:lnTo>
                    <a:pt x="219" y="186"/>
                  </a:lnTo>
                  <a:lnTo>
                    <a:pt x="263" y="209"/>
                  </a:lnTo>
                  <a:lnTo>
                    <a:pt x="307" y="231"/>
                  </a:lnTo>
                  <a:lnTo>
                    <a:pt x="355" y="253"/>
                  </a:lnTo>
                  <a:lnTo>
                    <a:pt x="395" y="267"/>
                  </a:lnTo>
                  <a:lnTo>
                    <a:pt x="439" y="282"/>
                  </a:lnTo>
                  <a:lnTo>
                    <a:pt x="487" y="293"/>
                  </a:lnTo>
                  <a:lnTo>
                    <a:pt x="534" y="301"/>
                  </a:lnTo>
                  <a:lnTo>
                    <a:pt x="571" y="309"/>
                  </a:lnTo>
                  <a:lnTo>
                    <a:pt x="622" y="312"/>
                  </a:lnTo>
                  <a:lnTo>
                    <a:pt x="673" y="318"/>
                  </a:lnTo>
                  <a:lnTo>
                    <a:pt x="718" y="318"/>
                  </a:lnTo>
                  <a:lnTo>
                    <a:pt x="766" y="318"/>
                  </a:lnTo>
                  <a:lnTo>
                    <a:pt x="828" y="318"/>
                  </a:lnTo>
                  <a:lnTo>
                    <a:pt x="890" y="311"/>
                  </a:lnTo>
                  <a:lnTo>
                    <a:pt x="949" y="304"/>
                  </a:lnTo>
                  <a:lnTo>
                    <a:pt x="1000" y="296"/>
                  </a:lnTo>
                  <a:lnTo>
                    <a:pt x="1058" y="285"/>
                  </a:lnTo>
                  <a:lnTo>
                    <a:pt x="1106" y="274"/>
                  </a:lnTo>
                  <a:lnTo>
                    <a:pt x="1156" y="260"/>
                  </a:lnTo>
                  <a:lnTo>
                    <a:pt x="1212" y="245"/>
                  </a:lnTo>
                  <a:lnTo>
                    <a:pt x="1259" y="231"/>
                  </a:lnTo>
                  <a:lnTo>
                    <a:pt x="1318" y="209"/>
                  </a:lnTo>
                  <a:lnTo>
                    <a:pt x="1362" y="190"/>
                  </a:lnTo>
                  <a:lnTo>
                    <a:pt x="1427" y="153"/>
                  </a:lnTo>
                </a:path>
              </a:pathLst>
            </a:custGeom>
            <a:solidFill>
              <a:srgbClr val="99CC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Freeform 7"/>
            <p:cNvSpPr>
              <a:spLocks/>
            </p:cNvSpPr>
            <p:nvPr/>
          </p:nvSpPr>
          <p:spPr bwMode="gray">
            <a:xfrm rot="10800000">
              <a:off x="1788" y="1260"/>
              <a:ext cx="1554" cy="485"/>
            </a:xfrm>
            <a:custGeom>
              <a:avLst/>
              <a:gdLst>
                <a:gd name="T0" fmla="*/ 425 w 1717"/>
                <a:gd name="T1" fmla="*/ 102 h 484"/>
                <a:gd name="T2" fmla="*/ 465 w 1717"/>
                <a:gd name="T3" fmla="*/ 407 h 484"/>
                <a:gd name="T4" fmla="*/ 444 w 1717"/>
                <a:gd name="T5" fmla="*/ 381 h 484"/>
                <a:gd name="T6" fmla="*/ 415 w 1717"/>
                <a:gd name="T7" fmla="*/ 415 h 484"/>
                <a:gd name="T8" fmla="*/ 386 w 1717"/>
                <a:gd name="T9" fmla="*/ 445 h 484"/>
                <a:gd name="T10" fmla="*/ 349 w 1717"/>
                <a:gd name="T11" fmla="*/ 470 h 484"/>
                <a:gd name="T12" fmla="*/ 321 w 1717"/>
                <a:gd name="T13" fmla="*/ 484 h 484"/>
                <a:gd name="T14" fmla="*/ 292 w 1717"/>
                <a:gd name="T15" fmla="*/ 491 h 484"/>
                <a:gd name="T16" fmla="*/ 263 w 1717"/>
                <a:gd name="T17" fmla="*/ 491 h 484"/>
                <a:gd name="T18" fmla="*/ 230 w 1717"/>
                <a:gd name="T19" fmla="*/ 480 h 484"/>
                <a:gd name="T20" fmla="*/ 192 w 1717"/>
                <a:gd name="T21" fmla="*/ 451 h 484"/>
                <a:gd name="T22" fmla="*/ 159 w 1717"/>
                <a:gd name="T23" fmla="*/ 419 h 484"/>
                <a:gd name="T24" fmla="*/ 130 w 1717"/>
                <a:gd name="T25" fmla="*/ 385 h 484"/>
                <a:gd name="T26" fmla="*/ 103 w 1717"/>
                <a:gd name="T27" fmla="*/ 338 h 484"/>
                <a:gd name="T28" fmla="*/ 73 w 1717"/>
                <a:gd name="T29" fmla="*/ 268 h 484"/>
                <a:gd name="T30" fmla="*/ 48 w 1717"/>
                <a:gd name="T31" fmla="*/ 186 h 484"/>
                <a:gd name="T32" fmla="*/ 31 w 1717"/>
                <a:gd name="T33" fmla="*/ 132 h 484"/>
                <a:gd name="T34" fmla="*/ 0 w 1717"/>
                <a:gd name="T35" fmla="*/ 0 h 484"/>
                <a:gd name="T36" fmla="*/ 41 w 1717"/>
                <a:gd name="T37" fmla="*/ 124 h 484"/>
                <a:gd name="T38" fmla="*/ 66 w 1717"/>
                <a:gd name="T39" fmla="*/ 186 h 484"/>
                <a:gd name="T40" fmla="*/ 92 w 1717"/>
                <a:gd name="T41" fmla="*/ 231 h 484"/>
                <a:gd name="T42" fmla="*/ 119 w 1717"/>
                <a:gd name="T43" fmla="*/ 279 h 484"/>
                <a:gd name="T44" fmla="*/ 148 w 1717"/>
                <a:gd name="T45" fmla="*/ 305 h 484"/>
                <a:gd name="T46" fmla="*/ 174 w 1717"/>
                <a:gd name="T47" fmla="*/ 321 h 484"/>
                <a:gd name="T48" fmla="*/ 203 w 1717"/>
                <a:gd name="T49" fmla="*/ 330 h 484"/>
                <a:gd name="T50" fmla="*/ 230 w 1717"/>
                <a:gd name="T51" fmla="*/ 330 h 484"/>
                <a:gd name="T52" fmla="*/ 270 w 1717"/>
                <a:gd name="T53" fmla="*/ 323 h 484"/>
                <a:gd name="T54" fmla="*/ 301 w 1717"/>
                <a:gd name="T55" fmla="*/ 308 h 484"/>
                <a:gd name="T56" fmla="*/ 334 w 1717"/>
                <a:gd name="T57" fmla="*/ 286 h 484"/>
                <a:gd name="T58" fmla="*/ 367 w 1717"/>
                <a:gd name="T59" fmla="*/ 257 h 484"/>
                <a:gd name="T60" fmla="*/ 398 w 1717"/>
                <a:gd name="T61" fmla="*/ 209 h 484"/>
                <a:gd name="T62" fmla="*/ 432 w 1717"/>
                <a:gd name="T63" fmla="*/ 153 h 48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717"/>
                <a:gd name="T97" fmla="*/ 0 h 484"/>
                <a:gd name="T98" fmla="*/ 1717 w 1717"/>
                <a:gd name="T99" fmla="*/ 484 h 484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717" h="484">
                  <a:moveTo>
                    <a:pt x="1427" y="153"/>
                  </a:moveTo>
                  <a:lnTo>
                    <a:pt x="1405" y="102"/>
                  </a:lnTo>
                  <a:lnTo>
                    <a:pt x="1716" y="132"/>
                  </a:lnTo>
                  <a:lnTo>
                    <a:pt x="1540" y="395"/>
                  </a:lnTo>
                  <a:lnTo>
                    <a:pt x="1519" y="344"/>
                  </a:lnTo>
                  <a:lnTo>
                    <a:pt x="1472" y="369"/>
                  </a:lnTo>
                  <a:lnTo>
                    <a:pt x="1413" y="391"/>
                  </a:lnTo>
                  <a:lnTo>
                    <a:pt x="1373" y="403"/>
                  </a:lnTo>
                  <a:lnTo>
                    <a:pt x="1328" y="418"/>
                  </a:lnTo>
                  <a:lnTo>
                    <a:pt x="1274" y="433"/>
                  </a:lnTo>
                  <a:lnTo>
                    <a:pt x="1219" y="447"/>
                  </a:lnTo>
                  <a:lnTo>
                    <a:pt x="1160" y="458"/>
                  </a:lnTo>
                  <a:lnTo>
                    <a:pt x="1117" y="464"/>
                  </a:lnTo>
                  <a:lnTo>
                    <a:pt x="1062" y="472"/>
                  </a:lnTo>
                  <a:lnTo>
                    <a:pt x="1007" y="479"/>
                  </a:lnTo>
                  <a:lnTo>
                    <a:pt x="968" y="479"/>
                  </a:lnTo>
                  <a:lnTo>
                    <a:pt x="916" y="483"/>
                  </a:lnTo>
                  <a:lnTo>
                    <a:pt x="872" y="479"/>
                  </a:lnTo>
                  <a:lnTo>
                    <a:pt x="817" y="475"/>
                  </a:lnTo>
                  <a:lnTo>
                    <a:pt x="766" y="468"/>
                  </a:lnTo>
                  <a:lnTo>
                    <a:pt x="701" y="453"/>
                  </a:lnTo>
                  <a:lnTo>
                    <a:pt x="634" y="439"/>
                  </a:lnTo>
                  <a:lnTo>
                    <a:pt x="576" y="424"/>
                  </a:lnTo>
                  <a:lnTo>
                    <a:pt x="524" y="407"/>
                  </a:lnTo>
                  <a:lnTo>
                    <a:pt x="476" y="391"/>
                  </a:lnTo>
                  <a:lnTo>
                    <a:pt x="435" y="373"/>
                  </a:lnTo>
                  <a:lnTo>
                    <a:pt x="384" y="349"/>
                  </a:lnTo>
                  <a:lnTo>
                    <a:pt x="344" y="326"/>
                  </a:lnTo>
                  <a:lnTo>
                    <a:pt x="293" y="293"/>
                  </a:lnTo>
                  <a:lnTo>
                    <a:pt x="242" y="256"/>
                  </a:lnTo>
                  <a:lnTo>
                    <a:pt x="205" y="226"/>
                  </a:lnTo>
                  <a:lnTo>
                    <a:pt x="157" y="186"/>
                  </a:lnTo>
                  <a:lnTo>
                    <a:pt x="124" y="158"/>
                  </a:lnTo>
                  <a:lnTo>
                    <a:pt x="102" y="132"/>
                  </a:lnTo>
                  <a:lnTo>
                    <a:pt x="62" y="88"/>
                  </a:lnTo>
                  <a:lnTo>
                    <a:pt x="0" y="0"/>
                  </a:lnTo>
                  <a:lnTo>
                    <a:pt x="91" y="88"/>
                  </a:lnTo>
                  <a:lnTo>
                    <a:pt x="135" y="124"/>
                  </a:lnTo>
                  <a:lnTo>
                    <a:pt x="175" y="158"/>
                  </a:lnTo>
                  <a:lnTo>
                    <a:pt x="219" y="186"/>
                  </a:lnTo>
                  <a:lnTo>
                    <a:pt x="263" y="209"/>
                  </a:lnTo>
                  <a:lnTo>
                    <a:pt x="307" y="231"/>
                  </a:lnTo>
                  <a:lnTo>
                    <a:pt x="355" y="253"/>
                  </a:lnTo>
                  <a:lnTo>
                    <a:pt x="395" y="267"/>
                  </a:lnTo>
                  <a:lnTo>
                    <a:pt x="439" y="282"/>
                  </a:lnTo>
                  <a:lnTo>
                    <a:pt x="487" y="293"/>
                  </a:lnTo>
                  <a:lnTo>
                    <a:pt x="534" y="301"/>
                  </a:lnTo>
                  <a:lnTo>
                    <a:pt x="571" y="309"/>
                  </a:lnTo>
                  <a:lnTo>
                    <a:pt x="622" y="312"/>
                  </a:lnTo>
                  <a:lnTo>
                    <a:pt x="673" y="318"/>
                  </a:lnTo>
                  <a:lnTo>
                    <a:pt x="718" y="318"/>
                  </a:lnTo>
                  <a:lnTo>
                    <a:pt x="766" y="318"/>
                  </a:lnTo>
                  <a:lnTo>
                    <a:pt x="828" y="318"/>
                  </a:lnTo>
                  <a:lnTo>
                    <a:pt x="890" y="311"/>
                  </a:lnTo>
                  <a:lnTo>
                    <a:pt x="949" y="304"/>
                  </a:lnTo>
                  <a:lnTo>
                    <a:pt x="1000" y="296"/>
                  </a:lnTo>
                  <a:lnTo>
                    <a:pt x="1058" y="285"/>
                  </a:lnTo>
                  <a:lnTo>
                    <a:pt x="1106" y="274"/>
                  </a:lnTo>
                  <a:lnTo>
                    <a:pt x="1156" y="260"/>
                  </a:lnTo>
                  <a:lnTo>
                    <a:pt x="1212" y="245"/>
                  </a:lnTo>
                  <a:lnTo>
                    <a:pt x="1259" y="231"/>
                  </a:lnTo>
                  <a:lnTo>
                    <a:pt x="1318" y="209"/>
                  </a:lnTo>
                  <a:lnTo>
                    <a:pt x="1362" y="190"/>
                  </a:lnTo>
                  <a:lnTo>
                    <a:pt x="1427" y="153"/>
                  </a:lnTo>
                </a:path>
              </a:pathLst>
            </a:custGeom>
            <a:solidFill>
              <a:srgbClr val="33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Freeform 8"/>
            <p:cNvSpPr>
              <a:spLocks/>
            </p:cNvSpPr>
            <p:nvPr/>
          </p:nvSpPr>
          <p:spPr bwMode="gray">
            <a:xfrm rot="-7200000">
              <a:off x="2576" y="1446"/>
              <a:ext cx="1553" cy="485"/>
            </a:xfrm>
            <a:custGeom>
              <a:avLst/>
              <a:gdLst>
                <a:gd name="T0" fmla="*/ 422 w 1717"/>
                <a:gd name="T1" fmla="*/ 102 h 484"/>
                <a:gd name="T2" fmla="*/ 461 w 1717"/>
                <a:gd name="T3" fmla="*/ 407 h 484"/>
                <a:gd name="T4" fmla="*/ 441 w 1717"/>
                <a:gd name="T5" fmla="*/ 381 h 484"/>
                <a:gd name="T6" fmla="*/ 412 w 1717"/>
                <a:gd name="T7" fmla="*/ 415 h 484"/>
                <a:gd name="T8" fmla="*/ 382 w 1717"/>
                <a:gd name="T9" fmla="*/ 445 h 484"/>
                <a:gd name="T10" fmla="*/ 347 w 1717"/>
                <a:gd name="T11" fmla="*/ 470 h 484"/>
                <a:gd name="T12" fmla="*/ 319 w 1717"/>
                <a:gd name="T13" fmla="*/ 484 h 484"/>
                <a:gd name="T14" fmla="*/ 290 w 1717"/>
                <a:gd name="T15" fmla="*/ 491 h 484"/>
                <a:gd name="T16" fmla="*/ 261 w 1717"/>
                <a:gd name="T17" fmla="*/ 491 h 484"/>
                <a:gd name="T18" fmla="*/ 230 w 1717"/>
                <a:gd name="T19" fmla="*/ 480 h 484"/>
                <a:gd name="T20" fmla="*/ 190 w 1717"/>
                <a:gd name="T21" fmla="*/ 451 h 484"/>
                <a:gd name="T22" fmla="*/ 158 w 1717"/>
                <a:gd name="T23" fmla="*/ 419 h 484"/>
                <a:gd name="T24" fmla="*/ 129 w 1717"/>
                <a:gd name="T25" fmla="*/ 385 h 484"/>
                <a:gd name="T26" fmla="*/ 103 w 1717"/>
                <a:gd name="T27" fmla="*/ 338 h 484"/>
                <a:gd name="T28" fmla="*/ 73 w 1717"/>
                <a:gd name="T29" fmla="*/ 268 h 484"/>
                <a:gd name="T30" fmla="*/ 47 w 1717"/>
                <a:gd name="T31" fmla="*/ 186 h 484"/>
                <a:gd name="T32" fmla="*/ 31 w 1717"/>
                <a:gd name="T33" fmla="*/ 132 h 484"/>
                <a:gd name="T34" fmla="*/ 0 w 1717"/>
                <a:gd name="T35" fmla="*/ 0 h 484"/>
                <a:gd name="T36" fmla="*/ 40 w 1717"/>
                <a:gd name="T37" fmla="*/ 124 h 484"/>
                <a:gd name="T38" fmla="*/ 66 w 1717"/>
                <a:gd name="T39" fmla="*/ 186 h 484"/>
                <a:gd name="T40" fmla="*/ 91 w 1717"/>
                <a:gd name="T41" fmla="*/ 231 h 484"/>
                <a:gd name="T42" fmla="*/ 118 w 1717"/>
                <a:gd name="T43" fmla="*/ 279 h 484"/>
                <a:gd name="T44" fmla="*/ 146 w 1717"/>
                <a:gd name="T45" fmla="*/ 305 h 484"/>
                <a:gd name="T46" fmla="*/ 172 w 1717"/>
                <a:gd name="T47" fmla="*/ 321 h 484"/>
                <a:gd name="T48" fmla="*/ 202 w 1717"/>
                <a:gd name="T49" fmla="*/ 330 h 484"/>
                <a:gd name="T50" fmla="*/ 230 w 1717"/>
                <a:gd name="T51" fmla="*/ 330 h 484"/>
                <a:gd name="T52" fmla="*/ 267 w 1717"/>
                <a:gd name="T53" fmla="*/ 323 h 484"/>
                <a:gd name="T54" fmla="*/ 299 w 1717"/>
                <a:gd name="T55" fmla="*/ 308 h 484"/>
                <a:gd name="T56" fmla="*/ 331 w 1717"/>
                <a:gd name="T57" fmla="*/ 286 h 484"/>
                <a:gd name="T58" fmla="*/ 364 w 1717"/>
                <a:gd name="T59" fmla="*/ 257 h 484"/>
                <a:gd name="T60" fmla="*/ 396 w 1717"/>
                <a:gd name="T61" fmla="*/ 209 h 484"/>
                <a:gd name="T62" fmla="*/ 428 w 1717"/>
                <a:gd name="T63" fmla="*/ 153 h 48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717"/>
                <a:gd name="T97" fmla="*/ 0 h 484"/>
                <a:gd name="T98" fmla="*/ 1717 w 1717"/>
                <a:gd name="T99" fmla="*/ 484 h 484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717" h="484">
                  <a:moveTo>
                    <a:pt x="1427" y="153"/>
                  </a:moveTo>
                  <a:lnTo>
                    <a:pt x="1405" y="102"/>
                  </a:lnTo>
                  <a:lnTo>
                    <a:pt x="1716" y="132"/>
                  </a:lnTo>
                  <a:lnTo>
                    <a:pt x="1540" y="395"/>
                  </a:lnTo>
                  <a:lnTo>
                    <a:pt x="1519" y="344"/>
                  </a:lnTo>
                  <a:lnTo>
                    <a:pt x="1472" y="369"/>
                  </a:lnTo>
                  <a:lnTo>
                    <a:pt x="1413" y="391"/>
                  </a:lnTo>
                  <a:lnTo>
                    <a:pt x="1373" y="403"/>
                  </a:lnTo>
                  <a:lnTo>
                    <a:pt x="1328" y="418"/>
                  </a:lnTo>
                  <a:lnTo>
                    <a:pt x="1274" y="433"/>
                  </a:lnTo>
                  <a:lnTo>
                    <a:pt x="1219" y="447"/>
                  </a:lnTo>
                  <a:lnTo>
                    <a:pt x="1160" y="458"/>
                  </a:lnTo>
                  <a:lnTo>
                    <a:pt x="1117" y="464"/>
                  </a:lnTo>
                  <a:lnTo>
                    <a:pt x="1062" y="472"/>
                  </a:lnTo>
                  <a:lnTo>
                    <a:pt x="1007" y="479"/>
                  </a:lnTo>
                  <a:lnTo>
                    <a:pt x="968" y="479"/>
                  </a:lnTo>
                  <a:lnTo>
                    <a:pt x="916" y="483"/>
                  </a:lnTo>
                  <a:lnTo>
                    <a:pt x="872" y="479"/>
                  </a:lnTo>
                  <a:lnTo>
                    <a:pt x="817" y="475"/>
                  </a:lnTo>
                  <a:lnTo>
                    <a:pt x="766" y="468"/>
                  </a:lnTo>
                  <a:lnTo>
                    <a:pt x="701" y="453"/>
                  </a:lnTo>
                  <a:lnTo>
                    <a:pt x="634" y="439"/>
                  </a:lnTo>
                  <a:lnTo>
                    <a:pt x="576" y="424"/>
                  </a:lnTo>
                  <a:lnTo>
                    <a:pt x="524" y="407"/>
                  </a:lnTo>
                  <a:lnTo>
                    <a:pt x="476" y="391"/>
                  </a:lnTo>
                  <a:lnTo>
                    <a:pt x="435" y="373"/>
                  </a:lnTo>
                  <a:lnTo>
                    <a:pt x="384" y="349"/>
                  </a:lnTo>
                  <a:lnTo>
                    <a:pt x="344" y="326"/>
                  </a:lnTo>
                  <a:lnTo>
                    <a:pt x="293" y="293"/>
                  </a:lnTo>
                  <a:lnTo>
                    <a:pt x="242" y="256"/>
                  </a:lnTo>
                  <a:lnTo>
                    <a:pt x="205" y="226"/>
                  </a:lnTo>
                  <a:lnTo>
                    <a:pt x="157" y="186"/>
                  </a:lnTo>
                  <a:lnTo>
                    <a:pt x="124" y="158"/>
                  </a:lnTo>
                  <a:lnTo>
                    <a:pt x="102" y="132"/>
                  </a:lnTo>
                  <a:lnTo>
                    <a:pt x="62" y="88"/>
                  </a:lnTo>
                  <a:lnTo>
                    <a:pt x="0" y="0"/>
                  </a:lnTo>
                  <a:lnTo>
                    <a:pt x="91" y="88"/>
                  </a:lnTo>
                  <a:lnTo>
                    <a:pt x="135" y="124"/>
                  </a:lnTo>
                  <a:lnTo>
                    <a:pt x="175" y="158"/>
                  </a:lnTo>
                  <a:lnTo>
                    <a:pt x="219" y="186"/>
                  </a:lnTo>
                  <a:lnTo>
                    <a:pt x="263" y="209"/>
                  </a:lnTo>
                  <a:lnTo>
                    <a:pt x="307" y="231"/>
                  </a:lnTo>
                  <a:lnTo>
                    <a:pt x="355" y="253"/>
                  </a:lnTo>
                  <a:lnTo>
                    <a:pt x="395" y="267"/>
                  </a:lnTo>
                  <a:lnTo>
                    <a:pt x="439" y="282"/>
                  </a:lnTo>
                  <a:lnTo>
                    <a:pt x="487" y="293"/>
                  </a:lnTo>
                  <a:lnTo>
                    <a:pt x="534" y="301"/>
                  </a:lnTo>
                  <a:lnTo>
                    <a:pt x="571" y="309"/>
                  </a:lnTo>
                  <a:lnTo>
                    <a:pt x="622" y="312"/>
                  </a:lnTo>
                  <a:lnTo>
                    <a:pt x="673" y="318"/>
                  </a:lnTo>
                  <a:lnTo>
                    <a:pt x="718" y="318"/>
                  </a:lnTo>
                  <a:lnTo>
                    <a:pt x="766" y="318"/>
                  </a:lnTo>
                  <a:lnTo>
                    <a:pt x="828" y="318"/>
                  </a:lnTo>
                  <a:lnTo>
                    <a:pt x="890" y="311"/>
                  </a:lnTo>
                  <a:lnTo>
                    <a:pt x="949" y="304"/>
                  </a:lnTo>
                  <a:lnTo>
                    <a:pt x="1000" y="296"/>
                  </a:lnTo>
                  <a:lnTo>
                    <a:pt x="1058" y="285"/>
                  </a:lnTo>
                  <a:lnTo>
                    <a:pt x="1106" y="274"/>
                  </a:lnTo>
                  <a:lnTo>
                    <a:pt x="1156" y="260"/>
                  </a:lnTo>
                  <a:lnTo>
                    <a:pt x="1212" y="245"/>
                  </a:lnTo>
                  <a:lnTo>
                    <a:pt x="1259" y="231"/>
                  </a:lnTo>
                  <a:lnTo>
                    <a:pt x="1318" y="209"/>
                  </a:lnTo>
                  <a:lnTo>
                    <a:pt x="1362" y="190"/>
                  </a:lnTo>
                  <a:lnTo>
                    <a:pt x="1427" y="153"/>
                  </a:lnTo>
                </a:path>
              </a:pathLst>
            </a:custGeom>
            <a:solidFill>
              <a:srgbClr val="669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Freeform 9"/>
            <p:cNvSpPr>
              <a:spLocks/>
            </p:cNvSpPr>
            <p:nvPr/>
          </p:nvSpPr>
          <p:spPr bwMode="gray">
            <a:xfrm rot="-3600000">
              <a:off x="2784" y="2211"/>
              <a:ext cx="1554" cy="486"/>
            </a:xfrm>
            <a:custGeom>
              <a:avLst/>
              <a:gdLst>
                <a:gd name="T0" fmla="*/ 425 w 1717"/>
                <a:gd name="T1" fmla="*/ 102 h 484"/>
                <a:gd name="T2" fmla="*/ 465 w 1717"/>
                <a:gd name="T3" fmla="*/ 419 h 484"/>
                <a:gd name="T4" fmla="*/ 444 w 1717"/>
                <a:gd name="T5" fmla="*/ 393 h 484"/>
                <a:gd name="T6" fmla="*/ 415 w 1717"/>
                <a:gd name="T7" fmla="*/ 427 h 484"/>
                <a:gd name="T8" fmla="*/ 386 w 1717"/>
                <a:gd name="T9" fmla="*/ 457 h 484"/>
                <a:gd name="T10" fmla="*/ 349 w 1717"/>
                <a:gd name="T11" fmla="*/ 482 h 484"/>
                <a:gd name="T12" fmla="*/ 321 w 1717"/>
                <a:gd name="T13" fmla="*/ 496 h 484"/>
                <a:gd name="T14" fmla="*/ 292 w 1717"/>
                <a:gd name="T15" fmla="*/ 503 h 484"/>
                <a:gd name="T16" fmla="*/ 263 w 1717"/>
                <a:gd name="T17" fmla="*/ 503 h 484"/>
                <a:gd name="T18" fmla="*/ 230 w 1717"/>
                <a:gd name="T19" fmla="*/ 492 h 484"/>
                <a:gd name="T20" fmla="*/ 192 w 1717"/>
                <a:gd name="T21" fmla="*/ 463 h 484"/>
                <a:gd name="T22" fmla="*/ 159 w 1717"/>
                <a:gd name="T23" fmla="*/ 431 h 484"/>
                <a:gd name="T24" fmla="*/ 130 w 1717"/>
                <a:gd name="T25" fmla="*/ 397 h 484"/>
                <a:gd name="T26" fmla="*/ 103 w 1717"/>
                <a:gd name="T27" fmla="*/ 338 h 484"/>
                <a:gd name="T28" fmla="*/ 73 w 1717"/>
                <a:gd name="T29" fmla="*/ 268 h 484"/>
                <a:gd name="T30" fmla="*/ 48 w 1717"/>
                <a:gd name="T31" fmla="*/ 198 h 484"/>
                <a:gd name="T32" fmla="*/ 31 w 1717"/>
                <a:gd name="T33" fmla="*/ 144 h 484"/>
                <a:gd name="T34" fmla="*/ 0 w 1717"/>
                <a:gd name="T35" fmla="*/ 0 h 484"/>
                <a:gd name="T36" fmla="*/ 41 w 1717"/>
                <a:gd name="T37" fmla="*/ 136 h 484"/>
                <a:gd name="T38" fmla="*/ 66 w 1717"/>
                <a:gd name="T39" fmla="*/ 198 h 484"/>
                <a:gd name="T40" fmla="*/ 92 w 1717"/>
                <a:gd name="T41" fmla="*/ 243 h 484"/>
                <a:gd name="T42" fmla="*/ 119 w 1717"/>
                <a:gd name="T43" fmla="*/ 279 h 484"/>
                <a:gd name="T44" fmla="*/ 148 w 1717"/>
                <a:gd name="T45" fmla="*/ 305 h 484"/>
                <a:gd name="T46" fmla="*/ 174 w 1717"/>
                <a:gd name="T47" fmla="*/ 321 h 484"/>
                <a:gd name="T48" fmla="*/ 203 w 1717"/>
                <a:gd name="T49" fmla="*/ 330 h 484"/>
                <a:gd name="T50" fmla="*/ 230 w 1717"/>
                <a:gd name="T51" fmla="*/ 330 h 484"/>
                <a:gd name="T52" fmla="*/ 270 w 1717"/>
                <a:gd name="T53" fmla="*/ 323 h 484"/>
                <a:gd name="T54" fmla="*/ 301 w 1717"/>
                <a:gd name="T55" fmla="*/ 308 h 484"/>
                <a:gd name="T56" fmla="*/ 334 w 1717"/>
                <a:gd name="T57" fmla="*/ 286 h 484"/>
                <a:gd name="T58" fmla="*/ 367 w 1717"/>
                <a:gd name="T59" fmla="*/ 257 h 484"/>
                <a:gd name="T60" fmla="*/ 398 w 1717"/>
                <a:gd name="T61" fmla="*/ 221 h 484"/>
                <a:gd name="T62" fmla="*/ 432 w 1717"/>
                <a:gd name="T63" fmla="*/ 165 h 48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717"/>
                <a:gd name="T97" fmla="*/ 0 h 484"/>
                <a:gd name="T98" fmla="*/ 1717 w 1717"/>
                <a:gd name="T99" fmla="*/ 484 h 484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717" h="484">
                  <a:moveTo>
                    <a:pt x="1427" y="153"/>
                  </a:moveTo>
                  <a:lnTo>
                    <a:pt x="1405" y="102"/>
                  </a:lnTo>
                  <a:lnTo>
                    <a:pt x="1716" y="132"/>
                  </a:lnTo>
                  <a:lnTo>
                    <a:pt x="1540" y="395"/>
                  </a:lnTo>
                  <a:lnTo>
                    <a:pt x="1519" y="344"/>
                  </a:lnTo>
                  <a:lnTo>
                    <a:pt x="1472" y="369"/>
                  </a:lnTo>
                  <a:lnTo>
                    <a:pt x="1413" y="391"/>
                  </a:lnTo>
                  <a:lnTo>
                    <a:pt x="1373" y="403"/>
                  </a:lnTo>
                  <a:lnTo>
                    <a:pt x="1328" y="418"/>
                  </a:lnTo>
                  <a:lnTo>
                    <a:pt x="1274" y="433"/>
                  </a:lnTo>
                  <a:lnTo>
                    <a:pt x="1219" y="447"/>
                  </a:lnTo>
                  <a:lnTo>
                    <a:pt x="1160" y="458"/>
                  </a:lnTo>
                  <a:lnTo>
                    <a:pt x="1117" y="464"/>
                  </a:lnTo>
                  <a:lnTo>
                    <a:pt x="1062" y="472"/>
                  </a:lnTo>
                  <a:lnTo>
                    <a:pt x="1007" y="479"/>
                  </a:lnTo>
                  <a:lnTo>
                    <a:pt x="968" y="479"/>
                  </a:lnTo>
                  <a:lnTo>
                    <a:pt x="916" y="483"/>
                  </a:lnTo>
                  <a:lnTo>
                    <a:pt x="872" y="479"/>
                  </a:lnTo>
                  <a:lnTo>
                    <a:pt x="817" y="475"/>
                  </a:lnTo>
                  <a:lnTo>
                    <a:pt x="766" y="468"/>
                  </a:lnTo>
                  <a:lnTo>
                    <a:pt x="701" y="453"/>
                  </a:lnTo>
                  <a:lnTo>
                    <a:pt x="634" y="439"/>
                  </a:lnTo>
                  <a:lnTo>
                    <a:pt x="576" y="424"/>
                  </a:lnTo>
                  <a:lnTo>
                    <a:pt x="524" y="407"/>
                  </a:lnTo>
                  <a:lnTo>
                    <a:pt x="476" y="391"/>
                  </a:lnTo>
                  <a:lnTo>
                    <a:pt x="435" y="373"/>
                  </a:lnTo>
                  <a:lnTo>
                    <a:pt x="384" y="349"/>
                  </a:lnTo>
                  <a:lnTo>
                    <a:pt x="344" y="326"/>
                  </a:lnTo>
                  <a:lnTo>
                    <a:pt x="293" y="293"/>
                  </a:lnTo>
                  <a:lnTo>
                    <a:pt x="242" y="256"/>
                  </a:lnTo>
                  <a:lnTo>
                    <a:pt x="205" y="226"/>
                  </a:lnTo>
                  <a:lnTo>
                    <a:pt x="157" y="186"/>
                  </a:lnTo>
                  <a:lnTo>
                    <a:pt x="124" y="158"/>
                  </a:lnTo>
                  <a:lnTo>
                    <a:pt x="102" y="132"/>
                  </a:lnTo>
                  <a:lnTo>
                    <a:pt x="62" y="88"/>
                  </a:lnTo>
                  <a:lnTo>
                    <a:pt x="0" y="0"/>
                  </a:lnTo>
                  <a:lnTo>
                    <a:pt x="91" y="88"/>
                  </a:lnTo>
                  <a:lnTo>
                    <a:pt x="135" y="124"/>
                  </a:lnTo>
                  <a:lnTo>
                    <a:pt x="175" y="158"/>
                  </a:lnTo>
                  <a:lnTo>
                    <a:pt x="219" y="186"/>
                  </a:lnTo>
                  <a:lnTo>
                    <a:pt x="263" y="209"/>
                  </a:lnTo>
                  <a:lnTo>
                    <a:pt x="307" y="231"/>
                  </a:lnTo>
                  <a:lnTo>
                    <a:pt x="355" y="253"/>
                  </a:lnTo>
                  <a:lnTo>
                    <a:pt x="395" y="267"/>
                  </a:lnTo>
                  <a:lnTo>
                    <a:pt x="439" y="282"/>
                  </a:lnTo>
                  <a:lnTo>
                    <a:pt x="487" y="293"/>
                  </a:lnTo>
                  <a:lnTo>
                    <a:pt x="534" y="301"/>
                  </a:lnTo>
                  <a:lnTo>
                    <a:pt x="571" y="309"/>
                  </a:lnTo>
                  <a:lnTo>
                    <a:pt x="622" y="312"/>
                  </a:lnTo>
                  <a:lnTo>
                    <a:pt x="673" y="318"/>
                  </a:lnTo>
                  <a:lnTo>
                    <a:pt x="718" y="318"/>
                  </a:lnTo>
                  <a:lnTo>
                    <a:pt x="766" y="318"/>
                  </a:lnTo>
                  <a:lnTo>
                    <a:pt x="828" y="318"/>
                  </a:lnTo>
                  <a:lnTo>
                    <a:pt x="890" y="311"/>
                  </a:lnTo>
                  <a:lnTo>
                    <a:pt x="949" y="304"/>
                  </a:lnTo>
                  <a:lnTo>
                    <a:pt x="1000" y="296"/>
                  </a:lnTo>
                  <a:lnTo>
                    <a:pt x="1058" y="285"/>
                  </a:lnTo>
                  <a:lnTo>
                    <a:pt x="1106" y="274"/>
                  </a:lnTo>
                  <a:lnTo>
                    <a:pt x="1156" y="260"/>
                  </a:lnTo>
                  <a:lnTo>
                    <a:pt x="1212" y="245"/>
                  </a:lnTo>
                  <a:lnTo>
                    <a:pt x="1259" y="231"/>
                  </a:lnTo>
                  <a:lnTo>
                    <a:pt x="1318" y="209"/>
                  </a:lnTo>
                  <a:lnTo>
                    <a:pt x="1362" y="190"/>
                  </a:lnTo>
                  <a:lnTo>
                    <a:pt x="1427" y="153"/>
                  </a:lnTo>
                </a:path>
              </a:pathLst>
            </a:custGeom>
            <a:solidFill>
              <a:srgbClr val="9966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26" name="Group 10"/>
            <p:cNvGrpSpPr>
              <a:grpSpLocks/>
            </p:cNvGrpSpPr>
            <p:nvPr/>
          </p:nvGrpSpPr>
          <p:grpSpPr bwMode="auto">
            <a:xfrm>
              <a:off x="2220" y="1632"/>
              <a:ext cx="1296" cy="1296"/>
              <a:chOff x="2016" y="1920"/>
              <a:chExt cx="1680" cy="1680"/>
            </a:xfrm>
          </p:grpSpPr>
          <p:sp>
            <p:nvSpPr>
              <p:cNvPr id="34" name="Oval 11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  <a:gradFill rotWithShape="1">
                <a:gsLst>
                  <a:gs pos="0">
                    <a:srgbClr val="FF3300"/>
                  </a:gs>
                  <a:gs pos="100000">
                    <a:srgbClr val="3E0C00"/>
                  </a:gs>
                </a:gsLst>
                <a:lin ang="5400000" scaled="1"/>
              </a:gra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" name="Freeform 12"/>
              <p:cNvSpPr>
                <a:spLocks/>
              </p:cNvSpPr>
              <p:nvPr/>
            </p:nvSpPr>
            <p:spPr bwMode="gray">
              <a:xfrm>
                <a:off x="2208" y="1948"/>
                <a:ext cx="1296" cy="634"/>
              </a:xfrm>
              <a:custGeom>
                <a:avLst/>
                <a:gdLst>
                  <a:gd name="T0" fmla="*/ 1034 w 1321"/>
                  <a:gd name="T1" fmla="*/ 100 h 712"/>
                  <a:gd name="T2" fmla="*/ 1047 w 1321"/>
                  <a:gd name="T3" fmla="*/ 110 h 712"/>
                  <a:gd name="T4" fmla="*/ 1050 w 1321"/>
                  <a:gd name="T5" fmla="*/ 119 h 712"/>
                  <a:gd name="T6" fmla="*/ 1045 w 1321"/>
                  <a:gd name="T7" fmla="*/ 128 h 712"/>
                  <a:gd name="T8" fmla="*/ 1032 w 1321"/>
                  <a:gd name="T9" fmla="*/ 135 h 712"/>
                  <a:gd name="T10" fmla="*/ 1011 w 1321"/>
                  <a:gd name="T11" fmla="*/ 144 h 712"/>
                  <a:gd name="T12" fmla="*/ 985 w 1321"/>
                  <a:gd name="T13" fmla="*/ 150 h 712"/>
                  <a:gd name="T14" fmla="*/ 951 w 1321"/>
                  <a:gd name="T15" fmla="*/ 156 h 712"/>
                  <a:gd name="T16" fmla="*/ 912 w 1321"/>
                  <a:gd name="T17" fmla="*/ 162 h 712"/>
                  <a:gd name="T18" fmla="*/ 868 w 1321"/>
                  <a:gd name="T19" fmla="*/ 166 h 712"/>
                  <a:gd name="T20" fmla="*/ 820 w 1321"/>
                  <a:gd name="T21" fmla="*/ 170 h 712"/>
                  <a:gd name="T22" fmla="*/ 769 w 1321"/>
                  <a:gd name="T23" fmla="*/ 171 h 712"/>
                  <a:gd name="T24" fmla="*/ 712 w 1321"/>
                  <a:gd name="T25" fmla="*/ 175 h 712"/>
                  <a:gd name="T26" fmla="*/ 655 w 1321"/>
                  <a:gd name="T27" fmla="*/ 176 h 712"/>
                  <a:gd name="T28" fmla="*/ 633 w 1321"/>
                  <a:gd name="T29" fmla="*/ 177 h 712"/>
                  <a:gd name="T30" fmla="*/ 379 w 1321"/>
                  <a:gd name="T31" fmla="*/ 177 h 712"/>
                  <a:gd name="T32" fmla="*/ 375 w 1321"/>
                  <a:gd name="T33" fmla="*/ 177 h 712"/>
                  <a:gd name="T34" fmla="*/ 325 w 1321"/>
                  <a:gd name="T35" fmla="*/ 176 h 712"/>
                  <a:gd name="T36" fmla="*/ 277 w 1321"/>
                  <a:gd name="T37" fmla="*/ 175 h 712"/>
                  <a:gd name="T38" fmla="*/ 231 w 1321"/>
                  <a:gd name="T39" fmla="*/ 173 h 712"/>
                  <a:gd name="T40" fmla="*/ 187 w 1321"/>
                  <a:gd name="T41" fmla="*/ 170 h 712"/>
                  <a:gd name="T42" fmla="*/ 149 w 1321"/>
                  <a:gd name="T43" fmla="*/ 168 h 712"/>
                  <a:gd name="T44" fmla="*/ 114 w 1321"/>
                  <a:gd name="T45" fmla="*/ 164 h 712"/>
                  <a:gd name="T46" fmla="*/ 78 w 1321"/>
                  <a:gd name="T47" fmla="*/ 161 h 712"/>
                  <a:gd name="T48" fmla="*/ 55 w 1321"/>
                  <a:gd name="T49" fmla="*/ 157 h 712"/>
                  <a:gd name="T50" fmla="*/ 27 w 1321"/>
                  <a:gd name="T51" fmla="*/ 151 h 712"/>
                  <a:gd name="T52" fmla="*/ 18 w 1321"/>
                  <a:gd name="T53" fmla="*/ 145 h 712"/>
                  <a:gd name="T54" fmla="*/ 6 w 1321"/>
                  <a:gd name="T55" fmla="*/ 138 h 712"/>
                  <a:gd name="T56" fmla="*/ 0 w 1321"/>
                  <a:gd name="T57" fmla="*/ 130 h 712"/>
                  <a:gd name="T58" fmla="*/ 0 w 1321"/>
                  <a:gd name="T59" fmla="*/ 129 h 712"/>
                  <a:gd name="T60" fmla="*/ 4 w 1321"/>
                  <a:gd name="T61" fmla="*/ 119 h 712"/>
                  <a:gd name="T62" fmla="*/ 16 w 1321"/>
                  <a:gd name="T63" fmla="*/ 111 h 712"/>
                  <a:gd name="T64" fmla="*/ 39 w 1321"/>
                  <a:gd name="T65" fmla="*/ 92 h 712"/>
                  <a:gd name="T66" fmla="*/ 74 w 1321"/>
                  <a:gd name="T67" fmla="*/ 74 h 712"/>
                  <a:gd name="T68" fmla="*/ 118 w 1321"/>
                  <a:gd name="T69" fmla="*/ 59 h 712"/>
                  <a:gd name="T70" fmla="*/ 163 w 1321"/>
                  <a:gd name="T71" fmla="*/ 43 h 712"/>
                  <a:gd name="T72" fmla="*/ 215 w 1321"/>
                  <a:gd name="T73" fmla="*/ 30 h 712"/>
                  <a:gd name="T74" fmla="*/ 272 w 1321"/>
                  <a:gd name="T75" fmla="*/ 20 h 712"/>
                  <a:gd name="T76" fmla="*/ 330 w 1321"/>
                  <a:gd name="T77" fmla="*/ 11 h 712"/>
                  <a:gd name="T78" fmla="*/ 395 w 1321"/>
                  <a:gd name="T79" fmla="*/ 5 h 712"/>
                  <a:gd name="T80" fmla="*/ 462 w 1321"/>
                  <a:gd name="T81" fmla="*/ 4 h 712"/>
                  <a:gd name="T82" fmla="*/ 531 w 1321"/>
                  <a:gd name="T83" fmla="*/ 0 h 712"/>
                  <a:gd name="T84" fmla="*/ 531 w 1321"/>
                  <a:gd name="T85" fmla="*/ 0 h 712"/>
                  <a:gd name="T86" fmla="*/ 603 w 1321"/>
                  <a:gd name="T87" fmla="*/ 4 h 712"/>
                  <a:gd name="T88" fmla="*/ 674 w 1321"/>
                  <a:gd name="T89" fmla="*/ 5 h 712"/>
                  <a:gd name="T90" fmla="*/ 741 w 1321"/>
                  <a:gd name="T91" fmla="*/ 12 h 712"/>
                  <a:gd name="T92" fmla="*/ 804 w 1321"/>
                  <a:gd name="T93" fmla="*/ 22 h 712"/>
                  <a:gd name="T94" fmla="*/ 860 w 1321"/>
                  <a:gd name="T95" fmla="*/ 34 h 712"/>
                  <a:gd name="T96" fmla="*/ 913 w 1321"/>
                  <a:gd name="T97" fmla="*/ 48 h 712"/>
                  <a:gd name="T98" fmla="*/ 960 w 1321"/>
                  <a:gd name="T99" fmla="*/ 63 h 712"/>
                  <a:gd name="T100" fmla="*/ 1001 w 1321"/>
                  <a:gd name="T101" fmla="*/ 81 h 712"/>
                  <a:gd name="T102" fmla="*/ 1034 w 1321"/>
                  <a:gd name="T103" fmla="*/ 100 h 712"/>
                  <a:gd name="T104" fmla="*/ 1034 w 1321"/>
                  <a:gd name="T105" fmla="*/ 100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3300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zh-CN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27" name="Text Box 13"/>
            <p:cNvSpPr txBox="1">
              <a:spLocks noChangeArrowheads="1"/>
            </p:cNvSpPr>
            <p:nvPr/>
          </p:nvSpPr>
          <p:spPr bwMode="auto">
            <a:xfrm>
              <a:off x="3984" y="2784"/>
              <a:ext cx="110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rPr>
                <a:t>Add Your Text</a:t>
              </a:r>
            </a:p>
          </p:txBody>
        </p:sp>
        <p:sp>
          <p:nvSpPr>
            <p:cNvPr id="28" name="Text Box 14"/>
            <p:cNvSpPr txBox="1">
              <a:spLocks noChangeArrowheads="1"/>
            </p:cNvSpPr>
            <p:nvPr/>
          </p:nvSpPr>
          <p:spPr bwMode="auto">
            <a:xfrm>
              <a:off x="4032" y="1728"/>
              <a:ext cx="110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rPr>
                <a:t>Add Your Text</a:t>
              </a:r>
            </a:p>
          </p:txBody>
        </p:sp>
        <p:sp>
          <p:nvSpPr>
            <p:cNvPr id="29" name="Text Box 15"/>
            <p:cNvSpPr txBox="1">
              <a:spLocks noChangeArrowheads="1"/>
            </p:cNvSpPr>
            <p:nvPr/>
          </p:nvSpPr>
          <p:spPr bwMode="auto">
            <a:xfrm>
              <a:off x="720" y="1632"/>
              <a:ext cx="110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rPr>
                <a:t>Add Your Text</a:t>
              </a:r>
            </a:p>
          </p:txBody>
        </p:sp>
        <p:sp>
          <p:nvSpPr>
            <p:cNvPr id="30" name="Text Box 16"/>
            <p:cNvSpPr txBox="1">
              <a:spLocks noChangeArrowheads="1"/>
            </p:cNvSpPr>
            <p:nvPr/>
          </p:nvSpPr>
          <p:spPr bwMode="auto">
            <a:xfrm>
              <a:off x="868" y="2832"/>
              <a:ext cx="110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rPr>
                <a:t>Add Your Text</a:t>
              </a:r>
            </a:p>
          </p:txBody>
        </p:sp>
        <p:sp>
          <p:nvSpPr>
            <p:cNvPr id="31" name="Text Box 17"/>
            <p:cNvSpPr txBox="1">
              <a:spLocks noChangeArrowheads="1"/>
            </p:cNvSpPr>
            <p:nvPr/>
          </p:nvSpPr>
          <p:spPr bwMode="auto">
            <a:xfrm>
              <a:off x="2112" y="3600"/>
              <a:ext cx="140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rPr>
                <a:t>Add Your Text</a:t>
              </a:r>
            </a:p>
          </p:txBody>
        </p:sp>
        <p:sp>
          <p:nvSpPr>
            <p:cNvPr id="32" name="Text Box 18"/>
            <p:cNvSpPr txBox="1">
              <a:spLocks noChangeArrowheads="1"/>
            </p:cNvSpPr>
            <p:nvPr/>
          </p:nvSpPr>
          <p:spPr bwMode="auto">
            <a:xfrm>
              <a:off x="3360" y="960"/>
              <a:ext cx="110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pitchFamily="2" charset="-122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宋体" pitchFamily="2" charset="-122"/>
                </a:rPr>
                <a:t>Add Your Text</a:t>
              </a:r>
            </a:p>
          </p:txBody>
        </p:sp>
        <p:sp>
          <p:nvSpPr>
            <p:cNvPr id="33" name="Text Box 19"/>
            <p:cNvSpPr txBox="1">
              <a:spLocks noChangeArrowheads="1"/>
            </p:cNvSpPr>
            <p:nvPr/>
          </p:nvSpPr>
          <p:spPr bwMode="gray">
            <a:xfrm>
              <a:off x="2256" y="2208"/>
              <a:ext cx="120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0" cap="none" spc="0" normalizeH="0" baseline="0" noProof="0">
                  <a:ln>
                    <a:noFill/>
                  </a:ln>
                  <a:solidFill>
                    <a:srgbClr val="DFE29A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Arial" pitchFamily="34" charset="0"/>
                </a:rPr>
                <a:t>Add Title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737213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3"/>
          <p:cNvSpPr>
            <a:spLocks/>
          </p:cNvSpPr>
          <p:nvPr/>
        </p:nvSpPr>
        <p:spPr bwMode="gray">
          <a:xfrm>
            <a:off x="1009650" y="4353967"/>
            <a:ext cx="1016000" cy="1155700"/>
          </a:xfrm>
          <a:custGeom>
            <a:avLst/>
            <a:gdLst>
              <a:gd name="T0" fmla="*/ 2147483647 w 1104"/>
              <a:gd name="T1" fmla="*/ 2147483647 h 1256"/>
              <a:gd name="T2" fmla="*/ 2147483647 w 1104"/>
              <a:gd name="T3" fmla="*/ 0 h 1256"/>
              <a:gd name="T4" fmla="*/ 0 w 1104"/>
              <a:gd name="T5" fmla="*/ 0 h 1256"/>
              <a:gd name="T6" fmla="*/ 0 w 1104"/>
              <a:gd name="T7" fmla="*/ 2147483647 h 1256"/>
              <a:gd name="T8" fmla="*/ 2147483647 w 1104"/>
              <a:gd name="T9" fmla="*/ 2147483647 h 1256"/>
              <a:gd name="T10" fmla="*/ 2147483647 w 1104"/>
              <a:gd name="T11" fmla="*/ 2147483647 h 1256"/>
              <a:gd name="T12" fmla="*/ 2147483647 w 1104"/>
              <a:gd name="T13" fmla="*/ 2147483647 h 125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04"/>
              <a:gd name="T22" fmla="*/ 0 h 1256"/>
              <a:gd name="T23" fmla="*/ 1104 w 1104"/>
              <a:gd name="T24" fmla="*/ 1256 h 125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04" h="1256">
                <a:moveTo>
                  <a:pt x="88" y="1160"/>
                </a:moveTo>
                <a:lnTo>
                  <a:pt x="88" y="0"/>
                </a:lnTo>
                <a:lnTo>
                  <a:pt x="0" y="0"/>
                </a:lnTo>
                <a:lnTo>
                  <a:pt x="0" y="1256"/>
                </a:lnTo>
                <a:lnTo>
                  <a:pt x="1104" y="1256"/>
                </a:lnTo>
                <a:lnTo>
                  <a:pt x="1104" y="1160"/>
                </a:lnTo>
                <a:lnTo>
                  <a:pt x="88" y="1160"/>
                </a:lnTo>
                <a:close/>
              </a:path>
            </a:pathLst>
          </a:custGeom>
          <a:solidFill>
            <a:srgbClr val="91BF63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Freeform 4"/>
          <p:cNvSpPr>
            <a:spLocks/>
          </p:cNvSpPr>
          <p:nvPr/>
        </p:nvSpPr>
        <p:spPr bwMode="gray">
          <a:xfrm rot="10800000">
            <a:off x="3468688" y="1556792"/>
            <a:ext cx="1016000" cy="1155700"/>
          </a:xfrm>
          <a:custGeom>
            <a:avLst/>
            <a:gdLst>
              <a:gd name="T0" fmla="*/ 2147483647 w 1104"/>
              <a:gd name="T1" fmla="*/ 2147483647 h 1256"/>
              <a:gd name="T2" fmla="*/ 2147483647 w 1104"/>
              <a:gd name="T3" fmla="*/ 0 h 1256"/>
              <a:gd name="T4" fmla="*/ 0 w 1104"/>
              <a:gd name="T5" fmla="*/ 0 h 1256"/>
              <a:gd name="T6" fmla="*/ 0 w 1104"/>
              <a:gd name="T7" fmla="*/ 2147483647 h 1256"/>
              <a:gd name="T8" fmla="*/ 2147483647 w 1104"/>
              <a:gd name="T9" fmla="*/ 2147483647 h 1256"/>
              <a:gd name="T10" fmla="*/ 2147483647 w 1104"/>
              <a:gd name="T11" fmla="*/ 2147483647 h 1256"/>
              <a:gd name="T12" fmla="*/ 2147483647 w 1104"/>
              <a:gd name="T13" fmla="*/ 2147483647 h 125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04"/>
              <a:gd name="T22" fmla="*/ 0 h 1256"/>
              <a:gd name="T23" fmla="*/ 1104 w 1104"/>
              <a:gd name="T24" fmla="*/ 1256 h 125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04" h="1256">
                <a:moveTo>
                  <a:pt x="88" y="1160"/>
                </a:moveTo>
                <a:lnTo>
                  <a:pt x="88" y="0"/>
                </a:lnTo>
                <a:lnTo>
                  <a:pt x="0" y="0"/>
                </a:lnTo>
                <a:lnTo>
                  <a:pt x="0" y="1256"/>
                </a:lnTo>
                <a:lnTo>
                  <a:pt x="1104" y="1256"/>
                </a:lnTo>
                <a:lnTo>
                  <a:pt x="1104" y="1160"/>
                </a:lnTo>
                <a:lnTo>
                  <a:pt x="88" y="1160"/>
                </a:lnTo>
                <a:close/>
              </a:path>
            </a:pathLst>
          </a:custGeom>
          <a:solidFill>
            <a:srgbClr val="91BF63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gray">
          <a:xfrm>
            <a:off x="1143000" y="1699667"/>
            <a:ext cx="3200400" cy="3657600"/>
          </a:xfrm>
          <a:prstGeom prst="rect">
            <a:avLst/>
          </a:prstGeom>
          <a:gradFill rotWithShape="1">
            <a:gsLst>
              <a:gs pos="0">
                <a:srgbClr val="475E00"/>
              </a:gs>
              <a:gs pos="50000">
                <a:srgbClr val="99CC00"/>
              </a:gs>
              <a:gs pos="100000">
                <a:srgbClr val="475E00"/>
              </a:gs>
            </a:gsLst>
            <a:lin ang="2700000" scaled="1"/>
          </a:gra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</a:rPr>
              <a:t>Add Your Title here</a:t>
            </a: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ThemeGallery is a Design Digital Content &amp; Contents mall developed by Guild Design Inc.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11" name="Freeform 6"/>
          <p:cNvSpPr>
            <a:spLocks/>
          </p:cNvSpPr>
          <p:nvPr/>
        </p:nvSpPr>
        <p:spPr bwMode="gray">
          <a:xfrm>
            <a:off x="4724400" y="4353967"/>
            <a:ext cx="1016000" cy="1155700"/>
          </a:xfrm>
          <a:custGeom>
            <a:avLst/>
            <a:gdLst>
              <a:gd name="T0" fmla="*/ 2147483647 w 1104"/>
              <a:gd name="T1" fmla="*/ 2147483647 h 1256"/>
              <a:gd name="T2" fmla="*/ 2147483647 w 1104"/>
              <a:gd name="T3" fmla="*/ 0 h 1256"/>
              <a:gd name="T4" fmla="*/ 0 w 1104"/>
              <a:gd name="T5" fmla="*/ 0 h 1256"/>
              <a:gd name="T6" fmla="*/ 0 w 1104"/>
              <a:gd name="T7" fmla="*/ 2147483647 h 1256"/>
              <a:gd name="T8" fmla="*/ 2147483647 w 1104"/>
              <a:gd name="T9" fmla="*/ 2147483647 h 1256"/>
              <a:gd name="T10" fmla="*/ 2147483647 w 1104"/>
              <a:gd name="T11" fmla="*/ 2147483647 h 1256"/>
              <a:gd name="T12" fmla="*/ 2147483647 w 1104"/>
              <a:gd name="T13" fmla="*/ 2147483647 h 125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04"/>
              <a:gd name="T22" fmla="*/ 0 h 1256"/>
              <a:gd name="T23" fmla="*/ 1104 w 1104"/>
              <a:gd name="T24" fmla="*/ 1256 h 125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04" h="1256">
                <a:moveTo>
                  <a:pt x="88" y="1160"/>
                </a:moveTo>
                <a:lnTo>
                  <a:pt x="88" y="0"/>
                </a:lnTo>
                <a:lnTo>
                  <a:pt x="0" y="0"/>
                </a:lnTo>
                <a:lnTo>
                  <a:pt x="0" y="1256"/>
                </a:lnTo>
                <a:lnTo>
                  <a:pt x="1104" y="1256"/>
                </a:lnTo>
                <a:lnTo>
                  <a:pt x="1104" y="1160"/>
                </a:lnTo>
                <a:lnTo>
                  <a:pt x="88" y="1160"/>
                </a:lnTo>
                <a:close/>
              </a:path>
            </a:pathLst>
          </a:custGeom>
          <a:solidFill>
            <a:srgbClr val="717EF5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Freeform 7"/>
          <p:cNvSpPr>
            <a:spLocks/>
          </p:cNvSpPr>
          <p:nvPr/>
        </p:nvSpPr>
        <p:spPr bwMode="gray">
          <a:xfrm rot="10800000">
            <a:off x="7183438" y="1556792"/>
            <a:ext cx="1016000" cy="1155700"/>
          </a:xfrm>
          <a:custGeom>
            <a:avLst/>
            <a:gdLst>
              <a:gd name="T0" fmla="*/ 2147483647 w 1104"/>
              <a:gd name="T1" fmla="*/ 2147483647 h 1256"/>
              <a:gd name="T2" fmla="*/ 2147483647 w 1104"/>
              <a:gd name="T3" fmla="*/ 0 h 1256"/>
              <a:gd name="T4" fmla="*/ 0 w 1104"/>
              <a:gd name="T5" fmla="*/ 0 h 1256"/>
              <a:gd name="T6" fmla="*/ 0 w 1104"/>
              <a:gd name="T7" fmla="*/ 2147483647 h 1256"/>
              <a:gd name="T8" fmla="*/ 2147483647 w 1104"/>
              <a:gd name="T9" fmla="*/ 2147483647 h 1256"/>
              <a:gd name="T10" fmla="*/ 2147483647 w 1104"/>
              <a:gd name="T11" fmla="*/ 2147483647 h 1256"/>
              <a:gd name="T12" fmla="*/ 2147483647 w 1104"/>
              <a:gd name="T13" fmla="*/ 2147483647 h 125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04"/>
              <a:gd name="T22" fmla="*/ 0 h 1256"/>
              <a:gd name="T23" fmla="*/ 1104 w 1104"/>
              <a:gd name="T24" fmla="*/ 1256 h 125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04" h="1256">
                <a:moveTo>
                  <a:pt x="88" y="1160"/>
                </a:moveTo>
                <a:lnTo>
                  <a:pt x="88" y="0"/>
                </a:lnTo>
                <a:lnTo>
                  <a:pt x="0" y="0"/>
                </a:lnTo>
                <a:lnTo>
                  <a:pt x="0" y="1256"/>
                </a:lnTo>
                <a:lnTo>
                  <a:pt x="1104" y="1256"/>
                </a:lnTo>
                <a:lnTo>
                  <a:pt x="1104" y="1160"/>
                </a:lnTo>
                <a:lnTo>
                  <a:pt x="88" y="1160"/>
                </a:lnTo>
                <a:close/>
              </a:path>
            </a:pathLst>
          </a:custGeom>
          <a:solidFill>
            <a:srgbClr val="717EF5"/>
          </a:soli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gray">
          <a:xfrm>
            <a:off x="4857750" y="1699667"/>
            <a:ext cx="3200400" cy="3657600"/>
          </a:xfrm>
          <a:prstGeom prst="rect">
            <a:avLst/>
          </a:prstGeom>
          <a:gradFill rotWithShape="1">
            <a:gsLst>
              <a:gs pos="0">
                <a:srgbClr val="343A71"/>
              </a:gs>
              <a:gs pos="50000">
                <a:srgbClr val="717EF5"/>
              </a:gs>
              <a:gs pos="100000">
                <a:srgbClr val="343A71"/>
              </a:gs>
            </a:gsLst>
            <a:lin ang="2700000" scaled="1"/>
          </a:gra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 smtClean="0">
                <a:ln>
                  <a:noFill/>
                </a:ln>
                <a:solidFill>
                  <a:srgbClr val="FFFFCC"/>
                </a:solidFill>
                <a:effectLst/>
                <a:uLnTx/>
                <a:uFillTx/>
              </a:rPr>
              <a:t>Add Your Title here</a:t>
            </a: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1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ThemeGallery is a Design Digital Content &amp; Contents mall developed by Guild Design Inc.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600" b="0" i="0" u="none" strike="noStrike" kern="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573721350"/>
      </p:ext>
    </p:extLst>
  </p:cSld>
  <p:clrMapOvr>
    <a:masterClrMapping/>
  </p:clrMapOvr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22842</TotalTime>
  <Words>634</Words>
  <Application>Microsoft Office PowerPoint</Application>
  <PresentationFormat>全屏显示(4:3)</PresentationFormat>
  <Paragraphs>179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第一PPT模板网：www.1ppt.com</vt:lpstr>
      <vt:lpstr>第一PPT：www.1ppt.com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微软用户</cp:lastModifiedBy>
  <cp:revision>1300</cp:revision>
  <dcterms:created xsi:type="dcterms:W3CDTF">2009-02-11T05:37:22Z</dcterms:created>
  <dcterms:modified xsi:type="dcterms:W3CDTF">2016-01-25T08:04:42Z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