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"/>
          <p:cNvSpPr>
            <a:spLocks/>
          </p:cNvSpPr>
          <p:nvPr/>
        </p:nvSpPr>
        <p:spPr bwMode="gray">
          <a:xfrm>
            <a:off x="722313" y="1948582"/>
            <a:ext cx="738187" cy="1152525"/>
          </a:xfrm>
          <a:custGeom>
            <a:avLst/>
            <a:gdLst>
              <a:gd name="T0" fmla="*/ 2147483647 w 538"/>
              <a:gd name="T1" fmla="*/ 2147483647 h 840"/>
              <a:gd name="T2" fmla="*/ 2147483647 w 538"/>
              <a:gd name="T3" fmla="*/ 2147483647 h 840"/>
              <a:gd name="T4" fmla="*/ 2147483647 w 538"/>
              <a:gd name="T5" fmla="*/ 2147483647 h 840"/>
              <a:gd name="T6" fmla="*/ 2147483647 w 538"/>
              <a:gd name="T7" fmla="*/ 2147483647 h 840"/>
              <a:gd name="T8" fmla="*/ 2147483647 w 538"/>
              <a:gd name="T9" fmla="*/ 2147483647 h 840"/>
              <a:gd name="T10" fmla="*/ 2147483647 w 538"/>
              <a:gd name="T11" fmla="*/ 2147483647 h 840"/>
              <a:gd name="T12" fmla="*/ 2147483647 w 538"/>
              <a:gd name="T13" fmla="*/ 2147483647 h 840"/>
              <a:gd name="T14" fmla="*/ 2147483647 w 538"/>
              <a:gd name="T15" fmla="*/ 2147483647 h 840"/>
              <a:gd name="T16" fmla="*/ 2147483647 w 538"/>
              <a:gd name="T17" fmla="*/ 2147483647 h 840"/>
              <a:gd name="T18" fmla="*/ 2147483647 w 538"/>
              <a:gd name="T19" fmla="*/ 2147483647 h 840"/>
              <a:gd name="T20" fmla="*/ 2147483647 w 538"/>
              <a:gd name="T21" fmla="*/ 2147483647 h 840"/>
              <a:gd name="T22" fmla="*/ 2147483647 w 538"/>
              <a:gd name="T23" fmla="*/ 2147483647 h 840"/>
              <a:gd name="T24" fmla="*/ 2147483647 w 538"/>
              <a:gd name="T25" fmla="*/ 2147483647 h 840"/>
              <a:gd name="T26" fmla="*/ 0 w 538"/>
              <a:gd name="T27" fmla="*/ 2147483647 h 840"/>
              <a:gd name="T28" fmla="*/ 2147483647 w 538"/>
              <a:gd name="T29" fmla="*/ 2147483647 h 840"/>
              <a:gd name="T30" fmla="*/ 2147483647 w 538"/>
              <a:gd name="T31" fmla="*/ 2147483647 h 840"/>
              <a:gd name="T32" fmla="*/ 2147483647 w 538"/>
              <a:gd name="T33" fmla="*/ 2147483647 h 840"/>
              <a:gd name="T34" fmla="*/ 2147483647 w 538"/>
              <a:gd name="T35" fmla="*/ 2147483647 h 840"/>
              <a:gd name="T36" fmla="*/ 2147483647 w 538"/>
              <a:gd name="T37" fmla="*/ 2147483647 h 840"/>
              <a:gd name="T38" fmla="*/ 2147483647 w 538"/>
              <a:gd name="T39" fmla="*/ 2147483647 h 840"/>
              <a:gd name="T40" fmla="*/ 2147483647 w 538"/>
              <a:gd name="T41" fmla="*/ 2147483647 h 840"/>
              <a:gd name="T42" fmla="*/ 2147483647 w 538"/>
              <a:gd name="T43" fmla="*/ 2147483647 h 840"/>
              <a:gd name="T44" fmla="*/ 2147483647 w 538"/>
              <a:gd name="T45" fmla="*/ 2147483647 h 840"/>
              <a:gd name="T46" fmla="*/ 2147483647 w 538"/>
              <a:gd name="T47" fmla="*/ 2147483647 h 840"/>
              <a:gd name="T48" fmla="*/ 2147483647 w 538"/>
              <a:gd name="T49" fmla="*/ 2147483647 h 840"/>
              <a:gd name="T50" fmla="*/ 2147483647 w 538"/>
              <a:gd name="T51" fmla="*/ 2147483647 h 840"/>
              <a:gd name="T52" fmla="*/ 2147483647 w 538"/>
              <a:gd name="T53" fmla="*/ 2147483647 h 840"/>
              <a:gd name="T54" fmla="*/ 2147483647 w 538"/>
              <a:gd name="T55" fmla="*/ 2147483647 h 840"/>
              <a:gd name="T56" fmla="*/ 2147483647 w 538"/>
              <a:gd name="T57" fmla="*/ 2147483647 h 840"/>
              <a:gd name="T58" fmla="*/ 2147483647 w 538"/>
              <a:gd name="T59" fmla="*/ 2147483647 h 840"/>
              <a:gd name="T60" fmla="*/ 2147483647 w 538"/>
              <a:gd name="T61" fmla="*/ 2147483647 h 840"/>
              <a:gd name="T62" fmla="*/ 2147483647 w 538"/>
              <a:gd name="T63" fmla="*/ 2147483647 h 840"/>
              <a:gd name="T64" fmla="*/ 2147483647 w 538"/>
              <a:gd name="T65" fmla="*/ 2147483647 h 840"/>
              <a:gd name="T66" fmla="*/ 2147483647 w 538"/>
              <a:gd name="T67" fmla="*/ 0 h 840"/>
              <a:gd name="T68" fmla="*/ 2147483647 w 538"/>
              <a:gd name="T69" fmla="*/ 2147483647 h 840"/>
              <a:gd name="T70" fmla="*/ 2147483647 w 538"/>
              <a:gd name="T71" fmla="*/ 2147483647 h 840"/>
              <a:gd name="T72" fmla="*/ 2147483647 w 538"/>
              <a:gd name="T73" fmla="*/ 2147483647 h 840"/>
              <a:gd name="T74" fmla="*/ 2147483647 w 538"/>
              <a:gd name="T75" fmla="*/ 2147483647 h 84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538"/>
              <a:gd name="T115" fmla="*/ 0 h 840"/>
              <a:gd name="T116" fmla="*/ 538 w 538"/>
              <a:gd name="T117" fmla="*/ 840 h 84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538" h="840">
                <a:moveTo>
                  <a:pt x="532" y="46"/>
                </a:moveTo>
                <a:lnTo>
                  <a:pt x="348" y="682"/>
                </a:lnTo>
                <a:lnTo>
                  <a:pt x="342" y="710"/>
                </a:lnTo>
                <a:lnTo>
                  <a:pt x="340" y="734"/>
                </a:lnTo>
                <a:lnTo>
                  <a:pt x="342" y="754"/>
                </a:lnTo>
                <a:lnTo>
                  <a:pt x="352" y="770"/>
                </a:lnTo>
                <a:lnTo>
                  <a:pt x="368" y="782"/>
                </a:lnTo>
                <a:lnTo>
                  <a:pt x="390" y="786"/>
                </a:lnTo>
                <a:lnTo>
                  <a:pt x="418" y="792"/>
                </a:lnTo>
                <a:lnTo>
                  <a:pt x="434" y="800"/>
                </a:lnTo>
                <a:lnTo>
                  <a:pt x="440" y="810"/>
                </a:lnTo>
                <a:lnTo>
                  <a:pt x="436" y="826"/>
                </a:lnTo>
                <a:lnTo>
                  <a:pt x="422" y="834"/>
                </a:lnTo>
                <a:lnTo>
                  <a:pt x="400" y="838"/>
                </a:lnTo>
                <a:lnTo>
                  <a:pt x="392" y="838"/>
                </a:lnTo>
                <a:lnTo>
                  <a:pt x="382" y="836"/>
                </a:lnTo>
                <a:lnTo>
                  <a:pt x="370" y="836"/>
                </a:lnTo>
                <a:lnTo>
                  <a:pt x="288" y="828"/>
                </a:lnTo>
                <a:lnTo>
                  <a:pt x="218" y="826"/>
                </a:lnTo>
                <a:lnTo>
                  <a:pt x="144" y="828"/>
                </a:lnTo>
                <a:lnTo>
                  <a:pt x="62" y="838"/>
                </a:lnTo>
                <a:lnTo>
                  <a:pt x="42" y="840"/>
                </a:lnTo>
                <a:lnTo>
                  <a:pt x="26" y="840"/>
                </a:lnTo>
                <a:lnTo>
                  <a:pt x="16" y="840"/>
                </a:lnTo>
                <a:lnTo>
                  <a:pt x="10" y="836"/>
                </a:lnTo>
                <a:lnTo>
                  <a:pt x="4" y="832"/>
                </a:lnTo>
                <a:lnTo>
                  <a:pt x="2" y="826"/>
                </a:lnTo>
                <a:lnTo>
                  <a:pt x="0" y="820"/>
                </a:lnTo>
                <a:lnTo>
                  <a:pt x="0" y="812"/>
                </a:lnTo>
                <a:lnTo>
                  <a:pt x="4" y="804"/>
                </a:lnTo>
                <a:lnTo>
                  <a:pt x="8" y="800"/>
                </a:lnTo>
                <a:lnTo>
                  <a:pt x="14" y="794"/>
                </a:lnTo>
                <a:lnTo>
                  <a:pt x="22" y="792"/>
                </a:lnTo>
                <a:lnTo>
                  <a:pt x="32" y="790"/>
                </a:lnTo>
                <a:lnTo>
                  <a:pt x="50" y="786"/>
                </a:lnTo>
                <a:lnTo>
                  <a:pt x="76" y="780"/>
                </a:lnTo>
                <a:lnTo>
                  <a:pt x="100" y="772"/>
                </a:lnTo>
                <a:lnTo>
                  <a:pt x="120" y="750"/>
                </a:lnTo>
                <a:lnTo>
                  <a:pt x="138" y="720"/>
                </a:lnTo>
                <a:lnTo>
                  <a:pt x="154" y="678"/>
                </a:lnTo>
                <a:lnTo>
                  <a:pt x="296" y="180"/>
                </a:lnTo>
                <a:lnTo>
                  <a:pt x="300" y="168"/>
                </a:lnTo>
                <a:lnTo>
                  <a:pt x="300" y="152"/>
                </a:lnTo>
                <a:lnTo>
                  <a:pt x="300" y="144"/>
                </a:lnTo>
                <a:lnTo>
                  <a:pt x="296" y="138"/>
                </a:lnTo>
                <a:lnTo>
                  <a:pt x="292" y="134"/>
                </a:lnTo>
                <a:lnTo>
                  <a:pt x="288" y="132"/>
                </a:lnTo>
                <a:lnTo>
                  <a:pt x="280" y="130"/>
                </a:lnTo>
                <a:lnTo>
                  <a:pt x="272" y="132"/>
                </a:lnTo>
                <a:lnTo>
                  <a:pt x="258" y="136"/>
                </a:lnTo>
                <a:lnTo>
                  <a:pt x="236" y="142"/>
                </a:lnTo>
                <a:lnTo>
                  <a:pt x="206" y="150"/>
                </a:lnTo>
                <a:lnTo>
                  <a:pt x="186" y="154"/>
                </a:lnTo>
                <a:lnTo>
                  <a:pt x="170" y="156"/>
                </a:lnTo>
                <a:lnTo>
                  <a:pt x="162" y="154"/>
                </a:lnTo>
                <a:lnTo>
                  <a:pt x="156" y="152"/>
                </a:lnTo>
                <a:lnTo>
                  <a:pt x="152" y="148"/>
                </a:lnTo>
                <a:lnTo>
                  <a:pt x="150" y="142"/>
                </a:lnTo>
                <a:lnTo>
                  <a:pt x="148" y="134"/>
                </a:lnTo>
                <a:lnTo>
                  <a:pt x="154" y="122"/>
                </a:lnTo>
                <a:lnTo>
                  <a:pt x="170" y="110"/>
                </a:lnTo>
                <a:lnTo>
                  <a:pt x="198" y="98"/>
                </a:lnTo>
                <a:lnTo>
                  <a:pt x="230" y="88"/>
                </a:lnTo>
                <a:lnTo>
                  <a:pt x="262" y="80"/>
                </a:lnTo>
                <a:lnTo>
                  <a:pt x="390" y="42"/>
                </a:lnTo>
                <a:lnTo>
                  <a:pt x="506" y="2"/>
                </a:lnTo>
                <a:lnTo>
                  <a:pt x="514" y="0"/>
                </a:lnTo>
                <a:lnTo>
                  <a:pt x="520" y="0"/>
                </a:lnTo>
                <a:lnTo>
                  <a:pt x="526" y="0"/>
                </a:lnTo>
                <a:lnTo>
                  <a:pt x="532" y="2"/>
                </a:lnTo>
                <a:lnTo>
                  <a:pt x="536" y="6"/>
                </a:lnTo>
                <a:lnTo>
                  <a:pt x="538" y="12"/>
                </a:lnTo>
                <a:lnTo>
                  <a:pt x="538" y="18"/>
                </a:lnTo>
                <a:lnTo>
                  <a:pt x="538" y="22"/>
                </a:lnTo>
                <a:lnTo>
                  <a:pt x="536" y="28"/>
                </a:lnTo>
                <a:lnTo>
                  <a:pt x="534" y="36"/>
                </a:lnTo>
                <a:lnTo>
                  <a:pt x="532" y="46"/>
                </a:lnTo>
                <a:close/>
              </a:path>
            </a:pathLst>
          </a:custGeom>
          <a:gradFill rotWithShape="1"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Front">
              <a:rot lat="20099978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BE4AE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Freeform 4"/>
          <p:cNvSpPr>
            <a:spLocks/>
          </p:cNvSpPr>
          <p:nvPr/>
        </p:nvSpPr>
        <p:spPr bwMode="gray">
          <a:xfrm>
            <a:off x="2227263" y="1973982"/>
            <a:ext cx="1004887" cy="1131888"/>
          </a:xfrm>
          <a:custGeom>
            <a:avLst/>
            <a:gdLst>
              <a:gd name="T0" fmla="*/ 2147483647 w 732"/>
              <a:gd name="T1" fmla="*/ 2147483647 h 824"/>
              <a:gd name="T2" fmla="*/ 2147483647 w 732"/>
              <a:gd name="T3" fmla="*/ 2147483647 h 824"/>
              <a:gd name="T4" fmla="*/ 2147483647 w 732"/>
              <a:gd name="T5" fmla="*/ 2147483647 h 824"/>
              <a:gd name="T6" fmla="*/ 2147483647 w 732"/>
              <a:gd name="T7" fmla="*/ 2147483647 h 824"/>
              <a:gd name="T8" fmla="*/ 2147483647 w 732"/>
              <a:gd name="T9" fmla="*/ 2147483647 h 824"/>
              <a:gd name="T10" fmla="*/ 2147483647 w 732"/>
              <a:gd name="T11" fmla="*/ 2147483647 h 824"/>
              <a:gd name="T12" fmla="*/ 2147483647 w 732"/>
              <a:gd name="T13" fmla="*/ 2147483647 h 824"/>
              <a:gd name="T14" fmla="*/ 2147483647 w 732"/>
              <a:gd name="T15" fmla="*/ 2147483647 h 824"/>
              <a:gd name="T16" fmla="*/ 2147483647 w 732"/>
              <a:gd name="T17" fmla="*/ 2147483647 h 824"/>
              <a:gd name="T18" fmla="*/ 2147483647 w 732"/>
              <a:gd name="T19" fmla="*/ 2147483647 h 824"/>
              <a:gd name="T20" fmla="*/ 2147483647 w 732"/>
              <a:gd name="T21" fmla="*/ 2147483647 h 824"/>
              <a:gd name="T22" fmla="*/ 2147483647 w 732"/>
              <a:gd name="T23" fmla="*/ 2147483647 h 824"/>
              <a:gd name="T24" fmla="*/ 2147483647 w 732"/>
              <a:gd name="T25" fmla="*/ 2147483647 h 824"/>
              <a:gd name="T26" fmla="*/ 2147483647 w 732"/>
              <a:gd name="T27" fmla="*/ 2147483647 h 824"/>
              <a:gd name="T28" fmla="*/ 2147483647 w 732"/>
              <a:gd name="T29" fmla="*/ 2147483647 h 824"/>
              <a:gd name="T30" fmla="*/ 2147483647 w 732"/>
              <a:gd name="T31" fmla="*/ 2147483647 h 824"/>
              <a:gd name="T32" fmla="*/ 2147483647 w 732"/>
              <a:gd name="T33" fmla="*/ 2147483647 h 824"/>
              <a:gd name="T34" fmla="*/ 2147483647 w 732"/>
              <a:gd name="T35" fmla="*/ 2147483647 h 824"/>
              <a:gd name="T36" fmla="*/ 2147483647 w 732"/>
              <a:gd name="T37" fmla="*/ 2147483647 h 824"/>
              <a:gd name="T38" fmla="*/ 2147483647 w 732"/>
              <a:gd name="T39" fmla="*/ 2147483647 h 824"/>
              <a:gd name="T40" fmla="*/ 2147483647 w 732"/>
              <a:gd name="T41" fmla="*/ 2147483647 h 824"/>
              <a:gd name="T42" fmla="*/ 2147483647 w 732"/>
              <a:gd name="T43" fmla="*/ 2147483647 h 824"/>
              <a:gd name="T44" fmla="*/ 2147483647 w 732"/>
              <a:gd name="T45" fmla="*/ 2147483647 h 824"/>
              <a:gd name="T46" fmla="*/ 2147483647 w 732"/>
              <a:gd name="T47" fmla="*/ 2147483647 h 824"/>
              <a:gd name="T48" fmla="*/ 2147483647 w 732"/>
              <a:gd name="T49" fmla="*/ 2147483647 h 824"/>
              <a:gd name="T50" fmla="*/ 2147483647 w 732"/>
              <a:gd name="T51" fmla="*/ 2147483647 h 824"/>
              <a:gd name="T52" fmla="*/ 2147483647 w 732"/>
              <a:gd name="T53" fmla="*/ 2147483647 h 824"/>
              <a:gd name="T54" fmla="*/ 2147483647 w 732"/>
              <a:gd name="T55" fmla="*/ 2147483647 h 824"/>
              <a:gd name="T56" fmla="*/ 2147483647 w 732"/>
              <a:gd name="T57" fmla="*/ 2147483647 h 824"/>
              <a:gd name="T58" fmla="*/ 2147483647 w 732"/>
              <a:gd name="T59" fmla="*/ 2147483647 h 824"/>
              <a:gd name="T60" fmla="*/ 2147483647 w 732"/>
              <a:gd name="T61" fmla="*/ 2147483647 h 824"/>
              <a:gd name="T62" fmla="*/ 2147483647 w 732"/>
              <a:gd name="T63" fmla="*/ 2147483647 h 824"/>
              <a:gd name="T64" fmla="*/ 2147483647 w 732"/>
              <a:gd name="T65" fmla="*/ 2147483647 h 824"/>
              <a:gd name="T66" fmla="*/ 2147483647 w 732"/>
              <a:gd name="T67" fmla="*/ 2147483647 h 824"/>
              <a:gd name="T68" fmla="*/ 2147483647 w 732"/>
              <a:gd name="T69" fmla="*/ 2147483647 h 824"/>
              <a:gd name="T70" fmla="*/ 2147483647 w 732"/>
              <a:gd name="T71" fmla="*/ 2147483647 h 824"/>
              <a:gd name="T72" fmla="*/ 2147483647 w 732"/>
              <a:gd name="T73" fmla="*/ 2147483647 h 824"/>
              <a:gd name="T74" fmla="*/ 2147483647 w 732"/>
              <a:gd name="T75" fmla="*/ 2147483647 h 824"/>
              <a:gd name="T76" fmla="*/ 2147483647 w 732"/>
              <a:gd name="T77" fmla="*/ 2147483647 h 824"/>
              <a:gd name="T78" fmla="*/ 2147483647 w 732"/>
              <a:gd name="T79" fmla="*/ 2147483647 h 824"/>
              <a:gd name="T80" fmla="*/ 2147483647 w 732"/>
              <a:gd name="T81" fmla="*/ 2147483647 h 824"/>
              <a:gd name="T82" fmla="*/ 2147483647 w 732"/>
              <a:gd name="T83" fmla="*/ 2147483647 h 824"/>
              <a:gd name="T84" fmla="*/ 2147483647 w 732"/>
              <a:gd name="T85" fmla="*/ 2147483647 h 824"/>
              <a:gd name="T86" fmla="*/ 2147483647 w 732"/>
              <a:gd name="T87" fmla="*/ 2147483647 h 824"/>
              <a:gd name="T88" fmla="*/ 2147483647 w 732"/>
              <a:gd name="T89" fmla="*/ 2147483647 h 824"/>
              <a:gd name="T90" fmla="*/ 2147483647 w 732"/>
              <a:gd name="T91" fmla="*/ 2147483647 h 824"/>
              <a:gd name="T92" fmla="*/ 2147483647 w 732"/>
              <a:gd name="T93" fmla="*/ 0 h 824"/>
              <a:gd name="T94" fmla="*/ 2147483647 w 732"/>
              <a:gd name="T95" fmla="*/ 2147483647 h 824"/>
              <a:gd name="T96" fmla="*/ 2147483647 w 732"/>
              <a:gd name="T97" fmla="*/ 2147483647 h 824"/>
              <a:gd name="T98" fmla="*/ 2147483647 w 732"/>
              <a:gd name="T99" fmla="*/ 2147483647 h 824"/>
              <a:gd name="T100" fmla="*/ 2147483647 w 732"/>
              <a:gd name="T101" fmla="*/ 2147483647 h 824"/>
              <a:gd name="T102" fmla="*/ 2147483647 w 732"/>
              <a:gd name="T103" fmla="*/ 2147483647 h 824"/>
              <a:gd name="T104" fmla="*/ 2147483647 w 732"/>
              <a:gd name="T105" fmla="*/ 2147483647 h 824"/>
              <a:gd name="T106" fmla="*/ 2147483647 w 732"/>
              <a:gd name="T107" fmla="*/ 2147483647 h 824"/>
              <a:gd name="T108" fmla="*/ 2147483647 w 732"/>
              <a:gd name="T109" fmla="*/ 2147483647 h 824"/>
              <a:gd name="T110" fmla="*/ 2147483647 w 732"/>
              <a:gd name="T111" fmla="*/ 2147483647 h 824"/>
              <a:gd name="T112" fmla="*/ 2147483647 w 732"/>
              <a:gd name="T113" fmla="*/ 2147483647 h 82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32"/>
              <a:gd name="T172" fmla="*/ 0 h 824"/>
              <a:gd name="T173" fmla="*/ 732 w 732"/>
              <a:gd name="T174" fmla="*/ 824 h 82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32" h="824">
                <a:moveTo>
                  <a:pt x="206" y="668"/>
                </a:moveTo>
                <a:lnTo>
                  <a:pt x="256" y="662"/>
                </a:lnTo>
                <a:lnTo>
                  <a:pt x="300" y="660"/>
                </a:lnTo>
                <a:lnTo>
                  <a:pt x="314" y="660"/>
                </a:lnTo>
                <a:lnTo>
                  <a:pt x="338" y="660"/>
                </a:lnTo>
                <a:lnTo>
                  <a:pt x="372" y="660"/>
                </a:lnTo>
                <a:lnTo>
                  <a:pt x="508" y="662"/>
                </a:lnTo>
                <a:lnTo>
                  <a:pt x="534" y="660"/>
                </a:lnTo>
                <a:lnTo>
                  <a:pt x="556" y="652"/>
                </a:lnTo>
                <a:lnTo>
                  <a:pt x="574" y="638"/>
                </a:lnTo>
                <a:lnTo>
                  <a:pt x="586" y="618"/>
                </a:lnTo>
                <a:lnTo>
                  <a:pt x="594" y="606"/>
                </a:lnTo>
                <a:lnTo>
                  <a:pt x="602" y="598"/>
                </a:lnTo>
                <a:lnTo>
                  <a:pt x="610" y="594"/>
                </a:lnTo>
                <a:lnTo>
                  <a:pt x="618" y="592"/>
                </a:lnTo>
                <a:lnTo>
                  <a:pt x="626" y="592"/>
                </a:lnTo>
                <a:lnTo>
                  <a:pt x="632" y="594"/>
                </a:lnTo>
                <a:lnTo>
                  <a:pt x="636" y="598"/>
                </a:lnTo>
                <a:lnTo>
                  <a:pt x="638" y="604"/>
                </a:lnTo>
                <a:lnTo>
                  <a:pt x="638" y="610"/>
                </a:lnTo>
                <a:lnTo>
                  <a:pt x="636" y="622"/>
                </a:lnTo>
                <a:lnTo>
                  <a:pt x="632" y="636"/>
                </a:lnTo>
                <a:lnTo>
                  <a:pt x="624" y="656"/>
                </a:lnTo>
                <a:lnTo>
                  <a:pt x="620" y="668"/>
                </a:lnTo>
                <a:lnTo>
                  <a:pt x="614" y="690"/>
                </a:lnTo>
                <a:lnTo>
                  <a:pt x="604" y="724"/>
                </a:lnTo>
                <a:lnTo>
                  <a:pt x="592" y="768"/>
                </a:lnTo>
                <a:lnTo>
                  <a:pt x="582" y="796"/>
                </a:lnTo>
                <a:lnTo>
                  <a:pt x="572" y="812"/>
                </a:lnTo>
                <a:lnTo>
                  <a:pt x="558" y="820"/>
                </a:lnTo>
                <a:lnTo>
                  <a:pt x="556" y="820"/>
                </a:lnTo>
                <a:lnTo>
                  <a:pt x="542" y="818"/>
                </a:lnTo>
                <a:lnTo>
                  <a:pt x="518" y="818"/>
                </a:lnTo>
                <a:lnTo>
                  <a:pt x="484" y="818"/>
                </a:lnTo>
                <a:lnTo>
                  <a:pt x="384" y="818"/>
                </a:lnTo>
                <a:lnTo>
                  <a:pt x="306" y="818"/>
                </a:lnTo>
                <a:lnTo>
                  <a:pt x="240" y="818"/>
                </a:lnTo>
                <a:lnTo>
                  <a:pt x="184" y="818"/>
                </a:lnTo>
                <a:lnTo>
                  <a:pt x="138" y="818"/>
                </a:lnTo>
                <a:lnTo>
                  <a:pt x="120" y="820"/>
                </a:lnTo>
                <a:lnTo>
                  <a:pt x="88" y="820"/>
                </a:lnTo>
                <a:lnTo>
                  <a:pt x="46" y="824"/>
                </a:lnTo>
                <a:lnTo>
                  <a:pt x="36" y="824"/>
                </a:lnTo>
                <a:lnTo>
                  <a:pt x="30" y="824"/>
                </a:lnTo>
                <a:lnTo>
                  <a:pt x="18" y="824"/>
                </a:lnTo>
                <a:lnTo>
                  <a:pt x="10" y="820"/>
                </a:lnTo>
                <a:lnTo>
                  <a:pt x="4" y="816"/>
                </a:lnTo>
                <a:lnTo>
                  <a:pt x="2" y="810"/>
                </a:lnTo>
                <a:lnTo>
                  <a:pt x="0" y="802"/>
                </a:lnTo>
                <a:lnTo>
                  <a:pt x="4" y="790"/>
                </a:lnTo>
                <a:lnTo>
                  <a:pt x="18" y="770"/>
                </a:lnTo>
                <a:lnTo>
                  <a:pt x="40" y="746"/>
                </a:lnTo>
                <a:lnTo>
                  <a:pt x="72" y="718"/>
                </a:lnTo>
                <a:lnTo>
                  <a:pt x="112" y="684"/>
                </a:lnTo>
                <a:lnTo>
                  <a:pt x="160" y="644"/>
                </a:lnTo>
                <a:lnTo>
                  <a:pt x="230" y="590"/>
                </a:lnTo>
                <a:lnTo>
                  <a:pt x="288" y="540"/>
                </a:lnTo>
                <a:lnTo>
                  <a:pt x="340" y="496"/>
                </a:lnTo>
                <a:lnTo>
                  <a:pt x="382" y="456"/>
                </a:lnTo>
                <a:lnTo>
                  <a:pt x="418" y="422"/>
                </a:lnTo>
                <a:lnTo>
                  <a:pt x="442" y="392"/>
                </a:lnTo>
                <a:lnTo>
                  <a:pt x="476" y="342"/>
                </a:lnTo>
                <a:lnTo>
                  <a:pt x="500" y="292"/>
                </a:lnTo>
                <a:lnTo>
                  <a:pt x="516" y="240"/>
                </a:lnTo>
                <a:lnTo>
                  <a:pt x="520" y="190"/>
                </a:lnTo>
                <a:lnTo>
                  <a:pt x="516" y="158"/>
                </a:lnTo>
                <a:lnTo>
                  <a:pt x="506" y="130"/>
                </a:lnTo>
                <a:lnTo>
                  <a:pt x="488" y="104"/>
                </a:lnTo>
                <a:lnTo>
                  <a:pt x="466" y="82"/>
                </a:lnTo>
                <a:lnTo>
                  <a:pt x="438" y="70"/>
                </a:lnTo>
                <a:lnTo>
                  <a:pt x="408" y="66"/>
                </a:lnTo>
                <a:lnTo>
                  <a:pt x="364" y="70"/>
                </a:lnTo>
                <a:lnTo>
                  <a:pt x="324" y="86"/>
                </a:lnTo>
                <a:lnTo>
                  <a:pt x="286" y="110"/>
                </a:lnTo>
                <a:lnTo>
                  <a:pt x="250" y="144"/>
                </a:lnTo>
                <a:lnTo>
                  <a:pt x="216" y="190"/>
                </a:lnTo>
                <a:lnTo>
                  <a:pt x="208" y="200"/>
                </a:lnTo>
                <a:lnTo>
                  <a:pt x="200" y="208"/>
                </a:lnTo>
                <a:lnTo>
                  <a:pt x="192" y="212"/>
                </a:lnTo>
                <a:lnTo>
                  <a:pt x="184" y="214"/>
                </a:lnTo>
                <a:lnTo>
                  <a:pt x="178" y="212"/>
                </a:lnTo>
                <a:lnTo>
                  <a:pt x="172" y="210"/>
                </a:lnTo>
                <a:lnTo>
                  <a:pt x="168" y="206"/>
                </a:lnTo>
                <a:lnTo>
                  <a:pt x="166" y="202"/>
                </a:lnTo>
                <a:lnTo>
                  <a:pt x="166" y="194"/>
                </a:lnTo>
                <a:lnTo>
                  <a:pt x="170" y="172"/>
                </a:lnTo>
                <a:lnTo>
                  <a:pt x="184" y="146"/>
                </a:lnTo>
                <a:lnTo>
                  <a:pt x="206" y="120"/>
                </a:lnTo>
                <a:lnTo>
                  <a:pt x="236" y="88"/>
                </a:lnTo>
                <a:lnTo>
                  <a:pt x="276" y="56"/>
                </a:lnTo>
                <a:lnTo>
                  <a:pt x="320" y="32"/>
                </a:lnTo>
                <a:lnTo>
                  <a:pt x="368" y="14"/>
                </a:lnTo>
                <a:lnTo>
                  <a:pt x="418" y="4"/>
                </a:lnTo>
                <a:lnTo>
                  <a:pt x="472" y="0"/>
                </a:lnTo>
                <a:lnTo>
                  <a:pt x="524" y="4"/>
                </a:lnTo>
                <a:lnTo>
                  <a:pt x="570" y="12"/>
                </a:lnTo>
                <a:lnTo>
                  <a:pt x="612" y="28"/>
                </a:lnTo>
                <a:lnTo>
                  <a:pt x="650" y="50"/>
                </a:lnTo>
                <a:lnTo>
                  <a:pt x="686" y="82"/>
                </a:lnTo>
                <a:lnTo>
                  <a:pt x="712" y="118"/>
                </a:lnTo>
                <a:lnTo>
                  <a:pt x="728" y="162"/>
                </a:lnTo>
                <a:lnTo>
                  <a:pt x="732" y="210"/>
                </a:lnTo>
                <a:lnTo>
                  <a:pt x="726" y="260"/>
                </a:lnTo>
                <a:lnTo>
                  <a:pt x="710" y="306"/>
                </a:lnTo>
                <a:lnTo>
                  <a:pt x="682" y="350"/>
                </a:lnTo>
                <a:lnTo>
                  <a:pt x="642" y="390"/>
                </a:lnTo>
                <a:lnTo>
                  <a:pt x="590" y="426"/>
                </a:lnTo>
                <a:lnTo>
                  <a:pt x="574" y="436"/>
                </a:lnTo>
                <a:lnTo>
                  <a:pt x="552" y="448"/>
                </a:lnTo>
                <a:lnTo>
                  <a:pt x="520" y="466"/>
                </a:lnTo>
                <a:lnTo>
                  <a:pt x="482" y="488"/>
                </a:lnTo>
                <a:lnTo>
                  <a:pt x="436" y="514"/>
                </a:lnTo>
                <a:lnTo>
                  <a:pt x="352" y="564"/>
                </a:lnTo>
                <a:lnTo>
                  <a:pt x="276" y="616"/>
                </a:lnTo>
                <a:lnTo>
                  <a:pt x="206" y="668"/>
                </a:lnTo>
                <a:close/>
              </a:path>
            </a:pathLst>
          </a:custGeom>
          <a:gradFill rotWithShape="1"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Front">
              <a:rot lat="20099978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BE4AE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Freeform 5"/>
          <p:cNvSpPr>
            <a:spLocks/>
          </p:cNvSpPr>
          <p:nvPr/>
        </p:nvSpPr>
        <p:spPr bwMode="gray">
          <a:xfrm>
            <a:off x="3878263" y="1973982"/>
            <a:ext cx="996950" cy="1306513"/>
          </a:xfrm>
          <a:custGeom>
            <a:avLst/>
            <a:gdLst>
              <a:gd name="T0" fmla="*/ 2147483647 w 724"/>
              <a:gd name="T1" fmla="*/ 2147483647 h 950"/>
              <a:gd name="T2" fmla="*/ 2147483647 w 724"/>
              <a:gd name="T3" fmla="*/ 2147483647 h 950"/>
              <a:gd name="T4" fmla="*/ 2147483647 w 724"/>
              <a:gd name="T5" fmla="*/ 2147483647 h 950"/>
              <a:gd name="T6" fmla="*/ 2147483647 w 724"/>
              <a:gd name="T7" fmla="*/ 2147483647 h 950"/>
              <a:gd name="T8" fmla="*/ 2147483647 w 724"/>
              <a:gd name="T9" fmla="*/ 2147483647 h 950"/>
              <a:gd name="T10" fmla="*/ 2147483647 w 724"/>
              <a:gd name="T11" fmla="*/ 2147483647 h 950"/>
              <a:gd name="T12" fmla="*/ 2147483647 w 724"/>
              <a:gd name="T13" fmla="*/ 2147483647 h 950"/>
              <a:gd name="T14" fmla="*/ 2147483647 w 724"/>
              <a:gd name="T15" fmla="*/ 2147483647 h 950"/>
              <a:gd name="T16" fmla="*/ 2147483647 w 724"/>
              <a:gd name="T17" fmla="*/ 2147483647 h 950"/>
              <a:gd name="T18" fmla="*/ 2147483647 w 724"/>
              <a:gd name="T19" fmla="*/ 2147483647 h 950"/>
              <a:gd name="T20" fmla="*/ 2147483647 w 724"/>
              <a:gd name="T21" fmla="*/ 2147483647 h 950"/>
              <a:gd name="T22" fmla="*/ 2147483647 w 724"/>
              <a:gd name="T23" fmla="*/ 2147483647 h 950"/>
              <a:gd name="T24" fmla="*/ 2147483647 w 724"/>
              <a:gd name="T25" fmla="*/ 2147483647 h 950"/>
              <a:gd name="T26" fmla="*/ 2147483647 w 724"/>
              <a:gd name="T27" fmla="*/ 2147483647 h 950"/>
              <a:gd name="T28" fmla="*/ 2147483647 w 724"/>
              <a:gd name="T29" fmla="*/ 2147483647 h 950"/>
              <a:gd name="T30" fmla="*/ 2147483647 w 724"/>
              <a:gd name="T31" fmla="*/ 2147483647 h 950"/>
              <a:gd name="T32" fmla="*/ 2147483647 w 724"/>
              <a:gd name="T33" fmla="*/ 2147483647 h 950"/>
              <a:gd name="T34" fmla="*/ 2147483647 w 724"/>
              <a:gd name="T35" fmla="*/ 2147483647 h 950"/>
              <a:gd name="T36" fmla="*/ 2147483647 w 724"/>
              <a:gd name="T37" fmla="*/ 2147483647 h 950"/>
              <a:gd name="T38" fmla="*/ 2147483647 w 724"/>
              <a:gd name="T39" fmla="*/ 2147483647 h 950"/>
              <a:gd name="T40" fmla="*/ 2147483647 w 724"/>
              <a:gd name="T41" fmla="*/ 2147483647 h 950"/>
              <a:gd name="T42" fmla="*/ 2147483647 w 724"/>
              <a:gd name="T43" fmla="*/ 2147483647 h 950"/>
              <a:gd name="T44" fmla="*/ 2147483647 w 724"/>
              <a:gd name="T45" fmla="*/ 2147483647 h 950"/>
              <a:gd name="T46" fmla="*/ 2147483647 w 724"/>
              <a:gd name="T47" fmla="*/ 2147483647 h 950"/>
              <a:gd name="T48" fmla="*/ 2147483647 w 724"/>
              <a:gd name="T49" fmla="*/ 2147483647 h 950"/>
              <a:gd name="T50" fmla="*/ 2147483647 w 724"/>
              <a:gd name="T51" fmla="*/ 2147483647 h 950"/>
              <a:gd name="T52" fmla="*/ 2147483647 w 724"/>
              <a:gd name="T53" fmla="*/ 2147483647 h 950"/>
              <a:gd name="T54" fmla="*/ 2147483647 w 724"/>
              <a:gd name="T55" fmla="*/ 2147483647 h 950"/>
              <a:gd name="T56" fmla="*/ 2147483647 w 724"/>
              <a:gd name="T57" fmla="*/ 2147483647 h 950"/>
              <a:gd name="T58" fmla="*/ 2147483647 w 724"/>
              <a:gd name="T59" fmla="*/ 2147483647 h 950"/>
              <a:gd name="T60" fmla="*/ 2147483647 w 724"/>
              <a:gd name="T61" fmla="*/ 2147483647 h 950"/>
              <a:gd name="T62" fmla="*/ 2147483647 w 724"/>
              <a:gd name="T63" fmla="*/ 2147483647 h 950"/>
              <a:gd name="T64" fmla="*/ 2147483647 w 724"/>
              <a:gd name="T65" fmla="*/ 2147483647 h 950"/>
              <a:gd name="T66" fmla="*/ 2147483647 w 724"/>
              <a:gd name="T67" fmla="*/ 2147483647 h 950"/>
              <a:gd name="T68" fmla="*/ 2147483647 w 724"/>
              <a:gd name="T69" fmla="*/ 2147483647 h 950"/>
              <a:gd name="T70" fmla="*/ 2147483647 w 724"/>
              <a:gd name="T71" fmla="*/ 2147483647 h 950"/>
              <a:gd name="T72" fmla="*/ 2147483647 w 724"/>
              <a:gd name="T73" fmla="*/ 2147483647 h 950"/>
              <a:gd name="T74" fmla="*/ 2147483647 w 724"/>
              <a:gd name="T75" fmla="*/ 2147483647 h 950"/>
              <a:gd name="T76" fmla="*/ 2147483647 w 724"/>
              <a:gd name="T77" fmla="*/ 2147483647 h 950"/>
              <a:gd name="T78" fmla="*/ 2147483647 w 724"/>
              <a:gd name="T79" fmla="*/ 2147483647 h 950"/>
              <a:gd name="T80" fmla="*/ 2147483647 w 724"/>
              <a:gd name="T81" fmla="*/ 2147483647 h 950"/>
              <a:gd name="T82" fmla="*/ 2147483647 w 724"/>
              <a:gd name="T83" fmla="*/ 2147483647 h 950"/>
              <a:gd name="T84" fmla="*/ 2147483647 w 724"/>
              <a:gd name="T85" fmla="*/ 2147483647 h 950"/>
              <a:gd name="T86" fmla="*/ 2147483647 w 724"/>
              <a:gd name="T87" fmla="*/ 2147483647 h 950"/>
              <a:gd name="T88" fmla="*/ 2147483647 w 724"/>
              <a:gd name="T89" fmla="*/ 2147483647 h 950"/>
              <a:gd name="T90" fmla="*/ 2147483647 w 724"/>
              <a:gd name="T91" fmla="*/ 2147483647 h 950"/>
              <a:gd name="T92" fmla="*/ 2147483647 w 724"/>
              <a:gd name="T93" fmla="*/ 2147483647 h 950"/>
              <a:gd name="T94" fmla="*/ 2147483647 w 724"/>
              <a:gd name="T95" fmla="*/ 2147483647 h 950"/>
              <a:gd name="T96" fmla="*/ 2147483647 w 724"/>
              <a:gd name="T97" fmla="*/ 2147483647 h 950"/>
              <a:gd name="T98" fmla="*/ 2147483647 w 724"/>
              <a:gd name="T99" fmla="*/ 2147483647 h 950"/>
              <a:gd name="T100" fmla="*/ 2147483647 w 724"/>
              <a:gd name="T101" fmla="*/ 2147483647 h 950"/>
              <a:gd name="T102" fmla="*/ 2147483647 w 724"/>
              <a:gd name="T103" fmla="*/ 2147483647 h 950"/>
              <a:gd name="T104" fmla="*/ 2147483647 w 724"/>
              <a:gd name="T105" fmla="*/ 2147483647 h 950"/>
              <a:gd name="T106" fmla="*/ 2147483647 w 724"/>
              <a:gd name="T107" fmla="*/ 2147483647 h 950"/>
              <a:gd name="T108" fmla="*/ 2147483647 w 724"/>
              <a:gd name="T109" fmla="*/ 2147483647 h 950"/>
              <a:gd name="T110" fmla="*/ 2147483647 w 724"/>
              <a:gd name="T111" fmla="*/ 2147483647 h 950"/>
              <a:gd name="T112" fmla="*/ 2147483647 w 724"/>
              <a:gd name="T113" fmla="*/ 2147483647 h 950"/>
              <a:gd name="T114" fmla="*/ 2147483647 w 724"/>
              <a:gd name="T115" fmla="*/ 2147483647 h 950"/>
              <a:gd name="T116" fmla="*/ 2147483647 w 724"/>
              <a:gd name="T117" fmla="*/ 2147483647 h 950"/>
              <a:gd name="T118" fmla="*/ 2147483647 w 724"/>
              <a:gd name="T119" fmla="*/ 2147483647 h 950"/>
              <a:gd name="T120" fmla="*/ 2147483647 w 724"/>
              <a:gd name="T121" fmla="*/ 2147483647 h 950"/>
              <a:gd name="T122" fmla="*/ 2147483647 w 724"/>
              <a:gd name="T123" fmla="*/ 2147483647 h 95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24"/>
              <a:gd name="T187" fmla="*/ 0 h 950"/>
              <a:gd name="T188" fmla="*/ 724 w 724"/>
              <a:gd name="T189" fmla="*/ 950 h 95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24" h="950">
                <a:moveTo>
                  <a:pt x="338" y="390"/>
                </a:moveTo>
                <a:lnTo>
                  <a:pt x="386" y="388"/>
                </a:lnTo>
                <a:lnTo>
                  <a:pt x="422" y="388"/>
                </a:lnTo>
                <a:lnTo>
                  <a:pt x="476" y="390"/>
                </a:lnTo>
                <a:lnTo>
                  <a:pt x="524" y="400"/>
                </a:lnTo>
                <a:lnTo>
                  <a:pt x="566" y="414"/>
                </a:lnTo>
                <a:lnTo>
                  <a:pt x="602" y="432"/>
                </a:lnTo>
                <a:lnTo>
                  <a:pt x="640" y="466"/>
                </a:lnTo>
                <a:lnTo>
                  <a:pt x="666" y="504"/>
                </a:lnTo>
                <a:lnTo>
                  <a:pt x="684" y="546"/>
                </a:lnTo>
                <a:lnTo>
                  <a:pt x="688" y="594"/>
                </a:lnTo>
                <a:lnTo>
                  <a:pt x="684" y="650"/>
                </a:lnTo>
                <a:lnTo>
                  <a:pt x="666" y="702"/>
                </a:lnTo>
                <a:lnTo>
                  <a:pt x="638" y="752"/>
                </a:lnTo>
                <a:lnTo>
                  <a:pt x="600" y="798"/>
                </a:lnTo>
                <a:lnTo>
                  <a:pt x="558" y="838"/>
                </a:lnTo>
                <a:lnTo>
                  <a:pt x="512" y="870"/>
                </a:lnTo>
                <a:lnTo>
                  <a:pt x="462" y="898"/>
                </a:lnTo>
                <a:lnTo>
                  <a:pt x="406" y="920"/>
                </a:lnTo>
                <a:lnTo>
                  <a:pt x="344" y="936"/>
                </a:lnTo>
                <a:lnTo>
                  <a:pt x="278" y="946"/>
                </a:lnTo>
                <a:lnTo>
                  <a:pt x="208" y="950"/>
                </a:lnTo>
                <a:lnTo>
                  <a:pt x="160" y="948"/>
                </a:lnTo>
                <a:lnTo>
                  <a:pt x="118" y="942"/>
                </a:lnTo>
                <a:lnTo>
                  <a:pt x="80" y="932"/>
                </a:lnTo>
                <a:lnTo>
                  <a:pt x="46" y="918"/>
                </a:lnTo>
                <a:lnTo>
                  <a:pt x="20" y="900"/>
                </a:lnTo>
                <a:lnTo>
                  <a:pt x="6" y="876"/>
                </a:lnTo>
                <a:lnTo>
                  <a:pt x="0" y="850"/>
                </a:lnTo>
                <a:lnTo>
                  <a:pt x="6" y="822"/>
                </a:lnTo>
                <a:lnTo>
                  <a:pt x="20" y="800"/>
                </a:lnTo>
                <a:lnTo>
                  <a:pt x="44" y="786"/>
                </a:lnTo>
                <a:lnTo>
                  <a:pt x="72" y="782"/>
                </a:lnTo>
                <a:lnTo>
                  <a:pt x="102" y="786"/>
                </a:lnTo>
                <a:lnTo>
                  <a:pt x="130" y="802"/>
                </a:lnTo>
                <a:lnTo>
                  <a:pt x="158" y="826"/>
                </a:lnTo>
                <a:lnTo>
                  <a:pt x="184" y="862"/>
                </a:lnTo>
                <a:lnTo>
                  <a:pt x="204" y="888"/>
                </a:lnTo>
                <a:lnTo>
                  <a:pt x="224" y="902"/>
                </a:lnTo>
                <a:lnTo>
                  <a:pt x="244" y="908"/>
                </a:lnTo>
                <a:lnTo>
                  <a:pt x="278" y="904"/>
                </a:lnTo>
                <a:lnTo>
                  <a:pt x="314" y="888"/>
                </a:lnTo>
                <a:lnTo>
                  <a:pt x="350" y="864"/>
                </a:lnTo>
                <a:lnTo>
                  <a:pt x="386" y="830"/>
                </a:lnTo>
                <a:lnTo>
                  <a:pt x="412" y="796"/>
                </a:lnTo>
                <a:lnTo>
                  <a:pt x="436" y="760"/>
                </a:lnTo>
                <a:lnTo>
                  <a:pt x="456" y="716"/>
                </a:lnTo>
                <a:lnTo>
                  <a:pt x="474" y="670"/>
                </a:lnTo>
                <a:lnTo>
                  <a:pt x="484" y="628"/>
                </a:lnTo>
                <a:lnTo>
                  <a:pt x="486" y="586"/>
                </a:lnTo>
                <a:lnTo>
                  <a:pt x="484" y="552"/>
                </a:lnTo>
                <a:lnTo>
                  <a:pt x="476" y="522"/>
                </a:lnTo>
                <a:lnTo>
                  <a:pt x="462" y="496"/>
                </a:lnTo>
                <a:lnTo>
                  <a:pt x="442" y="472"/>
                </a:lnTo>
                <a:lnTo>
                  <a:pt x="410" y="448"/>
                </a:lnTo>
                <a:lnTo>
                  <a:pt x="370" y="434"/>
                </a:lnTo>
                <a:lnTo>
                  <a:pt x="326" y="430"/>
                </a:lnTo>
                <a:lnTo>
                  <a:pt x="288" y="432"/>
                </a:lnTo>
                <a:lnTo>
                  <a:pt x="246" y="442"/>
                </a:lnTo>
                <a:lnTo>
                  <a:pt x="200" y="456"/>
                </a:lnTo>
                <a:lnTo>
                  <a:pt x="194" y="458"/>
                </a:lnTo>
                <a:lnTo>
                  <a:pt x="188" y="458"/>
                </a:lnTo>
                <a:lnTo>
                  <a:pt x="180" y="456"/>
                </a:lnTo>
                <a:lnTo>
                  <a:pt x="176" y="454"/>
                </a:lnTo>
                <a:lnTo>
                  <a:pt x="172" y="450"/>
                </a:lnTo>
                <a:lnTo>
                  <a:pt x="170" y="444"/>
                </a:lnTo>
                <a:lnTo>
                  <a:pt x="168" y="438"/>
                </a:lnTo>
                <a:lnTo>
                  <a:pt x="174" y="424"/>
                </a:lnTo>
                <a:lnTo>
                  <a:pt x="192" y="408"/>
                </a:lnTo>
                <a:lnTo>
                  <a:pt x="220" y="394"/>
                </a:lnTo>
                <a:lnTo>
                  <a:pt x="254" y="382"/>
                </a:lnTo>
                <a:lnTo>
                  <a:pt x="290" y="370"/>
                </a:lnTo>
                <a:lnTo>
                  <a:pt x="338" y="352"/>
                </a:lnTo>
                <a:lnTo>
                  <a:pt x="376" y="336"/>
                </a:lnTo>
                <a:lnTo>
                  <a:pt x="404" y="324"/>
                </a:lnTo>
                <a:lnTo>
                  <a:pt x="422" y="316"/>
                </a:lnTo>
                <a:lnTo>
                  <a:pt x="462" y="288"/>
                </a:lnTo>
                <a:lnTo>
                  <a:pt x="492" y="258"/>
                </a:lnTo>
                <a:lnTo>
                  <a:pt x="514" y="224"/>
                </a:lnTo>
                <a:lnTo>
                  <a:pt x="526" y="188"/>
                </a:lnTo>
                <a:lnTo>
                  <a:pt x="530" y="148"/>
                </a:lnTo>
                <a:lnTo>
                  <a:pt x="528" y="124"/>
                </a:lnTo>
                <a:lnTo>
                  <a:pt x="520" y="102"/>
                </a:lnTo>
                <a:lnTo>
                  <a:pt x="506" y="82"/>
                </a:lnTo>
                <a:lnTo>
                  <a:pt x="488" y="68"/>
                </a:lnTo>
                <a:lnTo>
                  <a:pt x="466" y="58"/>
                </a:lnTo>
                <a:lnTo>
                  <a:pt x="442" y="56"/>
                </a:lnTo>
                <a:lnTo>
                  <a:pt x="406" y="60"/>
                </a:lnTo>
                <a:lnTo>
                  <a:pt x="368" y="76"/>
                </a:lnTo>
                <a:lnTo>
                  <a:pt x="330" y="100"/>
                </a:lnTo>
                <a:lnTo>
                  <a:pt x="290" y="134"/>
                </a:lnTo>
                <a:lnTo>
                  <a:pt x="272" y="148"/>
                </a:lnTo>
                <a:lnTo>
                  <a:pt x="258" y="154"/>
                </a:lnTo>
                <a:lnTo>
                  <a:pt x="252" y="152"/>
                </a:lnTo>
                <a:lnTo>
                  <a:pt x="246" y="150"/>
                </a:lnTo>
                <a:lnTo>
                  <a:pt x="242" y="148"/>
                </a:lnTo>
                <a:lnTo>
                  <a:pt x="240" y="142"/>
                </a:lnTo>
                <a:lnTo>
                  <a:pt x="240" y="136"/>
                </a:lnTo>
                <a:lnTo>
                  <a:pt x="246" y="116"/>
                </a:lnTo>
                <a:lnTo>
                  <a:pt x="262" y="92"/>
                </a:lnTo>
                <a:lnTo>
                  <a:pt x="292" y="66"/>
                </a:lnTo>
                <a:lnTo>
                  <a:pt x="338" y="38"/>
                </a:lnTo>
                <a:lnTo>
                  <a:pt x="388" y="16"/>
                </a:lnTo>
                <a:lnTo>
                  <a:pt x="440" y="4"/>
                </a:lnTo>
                <a:lnTo>
                  <a:pt x="496" y="0"/>
                </a:lnTo>
                <a:lnTo>
                  <a:pt x="554" y="4"/>
                </a:lnTo>
                <a:lnTo>
                  <a:pt x="604" y="16"/>
                </a:lnTo>
                <a:lnTo>
                  <a:pt x="648" y="36"/>
                </a:lnTo>
                <a:lnTo>
                  <a:pt x="682" y="60"/>
                </a:lnTo>
                <a:lnTo>
                  <a:pt x="706" y="86"/>
                </a:lnTo>
                <a:lnTo>
                  <a:pt x="720" y="118"/>
                </a:lnTo>
                <a:lnTo>
                  <a:pt x="724" y="154"/>
                </a:lnTo>
                <a:lnTo>
                  <a:pt x="718" y="192"/>
                </a:lnTo>
                <a:lnTo>
                  <a:pt x="702" y="228"/>
                </a:lnTo>
                <a:lnTo>
                  <a:pt x="672" y="260"/>
                </a:lnTo>
                <a:lnTo>
                  <a:pt x="632" y="290"/>
                </a:lnTo>
                <a:lnTo>
                  <a:pt x="602" y="306"/>
                </a:lnTo>
                <a:lnTo>
                  <a:pt x="570" y="318"/>
                </a:lnTo>
                <a:lnTo>
                  <a:pt x="550" y="326"/>
                </a:lnTo>
                <a:lnTo>
                  <a:pt x="522" y="336"/>
                </a:lnTo>
                <a:lnTo>
                  <a:pt x="486" y="346"/>
                </a:lnTo>
                <a:lnTo>
                  <a:pt x="442" y="360"/>
                </a:lnTo>
                <a:lnTo>
                  <a:pt x="420" y="366"/>
                </a:lnTo>
                <a:lnTo>
                  <a:pt x="386" y="376"/>
                </a:lnTo>
                <a:lnTo>
                  <a:pt x="338" y="390"/>
                </a:lnTo>
                <a:close/>
              </a:path>
            </a:pathLst>
          </a:custGeom>
          <a:gradFill rotWithShape="1"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Front">
              <a:rot lat="20099978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BE4AE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gray">
          <a:xfrm>
            <a:off x="5681663" y="1916832"/>
            <a:ext cx="871537" cy="1177925"/>
          </a:xfrm>
          <a:custGeom>
            <a:avLst/>
            <a:gdLst>
              <a:gd name="T0" fmla="*/ 2147483647 w 634"/>
              <a:gd name="T1" fmla="*/ 2147483647 h 858"/>
              <a:gd name="T2" fmla="*/ 2147483647 w 634"/>
              <a:gd name="T3" fmla="*/ 2147483647 h 858"/>
              <a:gd name="T4" fmla="*/ 2147483647 w 634"/>
              <a:gd name="T5" fmla="*/ 2147483647 h 858"/>
              <a:gd name="T6" fmla="*/ 2147483647 w 634"/>
              <a:gd name="T7" fmla="*/ 2147483647 h 858"/>
              <a:gd name="T8" fmla="*/ 2147483647 w 634"/>
              <a:gd name="T9" fmla="*/ 2147483647 h 858"/>
              <a:gd name="T10" fmla="*/ 2147483647 w 634"/>
              <a:gd name="T11" fmla="*/ 2147483647 h 858"/>
              <a:gd name="T12" fmla="*/ 2147483647 w 634"/>
              <a:gd name="T13" fmla="*/ 2147483647 h 858"/>
              <a:gd name="T14" fmla="*/ 2147483647 w 634"/>
              <a:gd name="T15" fmla="*/ 2147483647 h 858"/>
              <a:gd name="T16" fmla="*/ 2147483647 w 634"/>
              <a:gd name="T17" fmla="*/ 2147483647 h 858"/>
              <a:gd name="T18" fmla="*/ 2147483647 w 634"/>
              <a:gd name="T19" fmla="*/ 2147483647 h 858"/>
              <a:gd name="T20" fmla="*/ 2147483647 w 634"/>
              <a:gd name="T21" fmla="*/ 2147483647 h 858"/>
              <a:gd name="T22" fmla="*/ 2147483647 w 634"/>
              <a:gd name="T23" fmla="*/ 2147483647 h 858"/>
              <a:gd name="T24" fmla="*/ 2147483647 w 634"/>
              <a:gd name="T25" fmla="*/ 2147483647 h 858"/>
              <a:gd name="T26" fmla="*/ 2147483647 w 634"/>
              <a:gd name="T27" fmla="*/ 2147483647 h 858"/>
              <a:gd name="T28" fmla="*/ 2147483647 w 634"/>
              <a:gd name="T29" fmla="*/ 2147483647 h 858"/>
              <a:gd name="T30" fmla="*/ 2147483647 w 634"/>
              <a:gd name="T31" fmla="*/ 2147483647 h 858"/>
              <a:gd name="T32" fmla="*/ 2147483647 w 634"/>
              <a:gd name="T33" fmla="*/ 2147483647 h 858"/>
              <a:gd name="T34" fmla="*/ 2147483647 w 634"/>
              <a:gd name="T35" fmla="*/ 2147483647 h 858"/>
              <a:gd name="T36" fmla="*/ 2147483647 w 634"/>
              <a:gd name="T37" fmla="*/ 2147483647 h 858"/>
              <a:gd name="T38" fmla="*/ 2147483647 w 634"/>
              <a:gd name="T39" fmla="*/ 2147483647 h 858"/>
              <a:gd name="T40" fmla="*/ 0 w 634"/>
              <a:gd name="T41" fmla="*/ 2147483647 h 858"/>
              <a:gd name="T42" fmla="*/ 2147483647 w 634"/>
              <a:gd name="T43" fmla="*/ 2147483647 h 858"/>
              <a:gd name="T44" fmla="*/ 2147483647 w 634"/>
              <a:gd name="T45" fmla="*/ 2147483647 h 858"/>
              <a:gd name="T46" fmla="*/ 2147483647 w 634"/>
              <a:gd name="T47" fmla="*/ 2147483647 h 858"/>
              <a:gd name="T48" fmla="*/ 2147483647 w 634"/>
              <a:gd name="T49" fmla="*/ 0 h 858"/>
              <a:gd name="T50" fmla="*/ 2147483647 w 634"/>
              <a:gd name="T51" fmla="*/ 2147483647 h 858"/>
              <a:gd name="T52" fmla="*/ 2147483647 w 634"/>
              <a:gd name="T53" fmla="*/ 2147483647 h 858"/>
              <a:gd name="T54" fmla="*/ 2147483647 w 634"/>
              <a:gd name="T55" fmla="*/ 2147483647 h 858"/>
              <a:gd name="T56" fmla="*/ 2147483647 w 634"/>
              <a:gd name="T57" fmla="*/ 2147483647 h 858"/>
              <a:gd name="T58" fmla="*/ 2147483647 w 634"/>
              <a:gd name="T59" fmla="*/ 2147483647 h 858"/>
              <a:gd name="T60" fmla="*/ 2147483647 w 634"/>
              <a:gd name="T61" fmla="*/ 2147483647 h 858"/>
              <a:gd name="T62" fmla="*/ 2147483647 w 634"/>
              <a:gd name="T63" fmla="*/ 2147483647 h 858"/>
              <a:gd name="T64" fmla="*/ 2147483647 w 634"/>
              <a:gd name="T65" fmla="*/ 2147483647 h 858"/>
              <a:gd name="T66" fmla="*/ 2147483647 w 634"/>
              <a:gd name="T67" fmla="*/ 2147483647 h 858"/>
              <a:gd name="T68" fmla="*/ 2147483647 w 634"/>
              <a:gd name="T69" fmla="*/ 2147483647 h 858"/>
              <a:gd name="T70" fmla="*/ 2147483647 w 634"/>
              <a:gd name="T71" fmla="*/ 2147483647 h 858"/>
              <a:gd name="T72" fmla="*/ 2147483647 w 634"/>
              <a:gd name="T73" fmla="*/ 2147483647 h 858"/>
              <a:gd name="T74" fmla="*/ 2147483647 w 634"/>
              <a:gd name="T75" fmla="*/ 2147483647 h 858"/>
              <a:gd name="T76" fmla="*/ 2147483647 w 634"/>
              <a:gd name="T77" fmla="*/ 2147483647 h 858"/>
              <a:gd name="T78" fmla="*/ 2147483647 w 634"/>
              <a:gd name="T79" fmla="*/ 2147483647 h 858"/>
              <a:gd name="T80" fmla="*/ 2147483647 w 634"/>
              <a:gd name="T81" fmla="*/ 2147483647 h 858"/>
              <a:gd name="T82" fmla="*/ 2147483647 w 634"/>
              <a:gd name="T83" fmla="*/ 2147483647 h 858"/>
              <a:gd name="T84" fmla="*/ 2147483647 w 634"/>
              <a:gd name="T85" fmla="*/ 2147483647 h 858"/>
              <a:gd name="T86" fmla="*/ 2147483647 w 634"/>
              <a:gd name="T87" fmla="*/ 2147483647 h 858"/>
              <a:gd name="T88" fmla="*/ 2147483647 w 634"/>
              <a:gd name="T89" fmla="*/ 2147483647 h 85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634"/>
              <a:gd name="T136" fmla="*/ 0 h 858"/>
              <a:gd name="T137" fmla="*/ 634 w 634"/>
              <a:gd name="T138" fmla="*/ 858 h 85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634" h="858">
                <a:moveTo>
                  <a:pt x="518" y="618"/>
                </a:moveTo>
                <a:lnTo>
                  <a:pt x="490" y="716"/>
                </a:lnTo>
                <a:lnTo>
                  <a:pt x="484" y="744"/>
                </a:lnTo>
                <a:lnTo>
                  <a:pt x="482" y="762"/>
                </a:lnTo>
                <a:lnTo>
                  <a:pt x="486" y="782"/>
                </a:lnTo>
                <a:lnTo>
                  <a:pt x="498" y="796"/>
                </a:lnTo>
                <a:lnTo>
                  <a:pt x="518" y="806"/>
                </a:lnTo>
                <a:lnTo>
                  <a:pt x="548" y="812"/>
                </a:lnTo>
                <a:lnTo>
                  <a:pt x="566" y="816"/>
                </a:lnTo>
                <a:lnTo>
                  <a:pt x="576" y="824"/>
                </a:lnTo>
                <a:lnTo>
                  <a:pt x="580" y="836"/>
                </a:lnTo>
                <a:lnTo>
                  <a:pt x="576" y="848"/>
                </a:lnTo>
                <a:lnTo>
                  <a:pt x="564" y="856"/>
                </a:lnTo>
                <a:lnTo>
                  <a:pt x="542" y="858"/>
                </a:lnTo>
                <a:lnTo>
                  <a:pt x="516" y="858"/>
                </a:lnTo>
                <a:lnTo>
                  <a:pt x="488" y="856"/>
                </a:lnTo>
                <a:lnTo>
                  <a:pt x="400" y="852"/>
                </a:lnTo>
                <a:lnTo>
                  <a:pt x="318" y="850"/>
                </a:lnTo>
                <a:lnTo>
                  <a:pt x="282" y="850"/>
                </a:lnTo>
                <a:lnTo>
                  <a:pt x="254" y="852"/>
                </a:lnTo>
                <a:lnTo>
                  <a:pt x="230" y="854"/>
                </a:lnTo>
                <a:lnTo>
                  <a:pt x="200" y="856"/>
                </a:lnTo>
                <a:lnTo>
                  <a:pt x="180" y="858"/>
                </a:lnTo>
                <a:lnTo>
                  <a:pt x="172" y="858"/>
                </a:lnTo>
                <a:lnTo>
                  <a:pt x="166" y="854"/>
                </a:lnTo>
                <a:lnTo>
                  <a:pt x="162" y="852"/>
                </a:lnTo>
                <a:lnTo>
                  <a:pt x="160" y="846"/>
                </a:lnTo>
                <a:lnTo>
                  <a:pt x="160" y="838"/>
                </a:lnTo>
                <a:lnTo>
                  <a:pt x="164" y="824"/>
                </a:lnTo>
                <a:lnTo>
                  <a:pt x="178" y="812"/>
                </a:lnTo>
                <a:lnTo>
                  <a:pt x="200" y="808"/>
                </a:lnTo>
                <a:lnTo>
                  <a:pt x="232" y="804"/>
                </a:lnTo>
                <a:lnTo>
                  <a:pt x="254" y="798"/>
                </a:lnTo>
                <a:lnTo>
                  <a:pt x="270" y="788"/>
                </a:lnTo>
                <a:lnTo>
                  <a:pt x="282" y="774"/>
                </a:lnTo>
                <a:lnTo>
                  <a:pt x="294" y="752"/>
                </a:lnTo>
                <a:lnTo>
                  <a:pt x="304" y="722"/>
                </a:lnTo>
                <a:lnTo>
                  <a:pt x="334" y="618"/>
                </a:lnTo>
                <a:lnTo>
                  <a:pt x="6" y="618"/>
                </a:lnTo>
                <a:lnTo>
                  <a:pt x="2" y="618"/>
                </a:lnTo>
                <a:lnTo>
                  <a:pt x="0" y="614"/>
                </a:lnTo>
                <a:lnTo>
                  <a:pt x="0" y="610"/>
                </a:lnTo>
                <a:lnTo>
                  <a:pt x="8" y="580"/>
                </a:lnTo>
                <a:lnTo>
                  <a:pt x="20" y="552"/>
                </a:lnTo>
                <a:lnTo>
                  <a:pt x="40" y="524"/>
                </a:lnTo>
                <a:lnTo>
                  <a:pt x="518" y="16"/>
                </a:lnTo>
                <a:lnTo>
                  <a:pt x="528" y="8"/>
                </a:lnTo>
                <a:lnTo>
                  <a:pt x="538" y="2"/>
                </a:lnTo>
                <a:lnTo>
                  <a:pt x="548" y="0"/>
                </a:lnTo>
                <a:lnTo>
                  <a:pt x="592" y="0"/>
                </a:lnTo>
                <a:lnTo>
                  <a:pt x="600" y="0"/>
                </a:lnTo>
                <a:lnTo>
                  <a:pt x="604" y="2"/>
                </a:lnTo>
                <a:lnTo>
                  <a:pt x="608" y="4"/>
                </a:lnTo>
                <a:lnTo>
                  <a:pt x="610" y="6"/>
                </a:lnTo>
                <a:lnTo>
                  <a:pt x="608" y="8"/>
                </a:lnTo>
                <a:lnTo>
                  <a:pt x="606" y="12"/>
                </a:lnTo>
                <a:lnTo>
                  <a:pt x="602" y="18"/>
                </a:lnTo>
                <a:lnTo>
                  <a:pt x="596" y="24"/>
                </a:lnTo>
                <a:lnTo>
                  <a:pt x="590" y="30"/>
                </a:lnTo>
                <a:lnTo>
                  <a:pt x="88" y="546"/>
                </a:lnTo>
                <a:lnTo>
                  <a:pt x="354" y="546"/>
                </a:lnTo>
                <a:lnTo>
                  <a:pt x="422" y="308"/>
                </a:lnTo>
                <a:lnTo>
                  <a:pt x="430" y="286"/>
                </a:lnTo>
                <a:lnTo>
                  <a:pt x="438" y="276"/>
                </a:lnTo>
                <a:lnTo>
                  <a:pt x="452" y="270"/>
                </a:lnTo>
                <a:lnTo>
                  <a:pt x="476" y="264"/>
                </a:lnTo>
                <a:lnTo>
                  <a:pt x="570" y="242"/>
                </a:lnTo>
                <a:lnTo>
                  <a:pt x="596" y="236"/>
                </a:lnTo>
                <a:lnTo>
                  <a:pt x="614" y="234"/>
                </a:lnTo>
                <a:lnTo>
                  <a:pt x="618" y="236"/>
                </a:lnTo>
                <a:lnTo>
                  <a:pt x="622" y="236"/>
                </a:lnTo>
                <a:lnTo>
                  <a:pt x="622" y="240"/>
                </a:lnTo>
                <a:lnTo>
                  <a:pt x="624" y="244"/>
                </a:lnTo>
                <a:lnTo>
                  <a:pt x="624" y="250"/>
                </a:lnTo>
                <a:lnTo>
                  <a:pt x="622" y="256"/>
                </a:lnTo>
                <a:lnTo>
                  <a:pt x="620" y="264"/>
                </a:lnTo>
                <a:lnTo>
                  <a:pt x="538" y="546"/>
                </a:lnTo>
                <a:lnTo>
                  <a:pt x="616" y="546"/>
                </a:lnTo>
                <a:lnTo>
                  <a:pt x="624" y="546"/>
                </a:lnTo>
                <a:lnTo>
                  <a:pt x="628" y="548"/>
                </a:lnTo>
                <a:lnTo>
                  <a:pt x="632" y="550"/>
                </a:lnTo>
                <a:lnTo>
                  <a:pt x="634" y="554"/>
                </a:lnTo>
                <a:lnTo>
                  <a:pt x="632" y="558"/>
                </a:lnTo>
                <a:lnTo>
                  <a:pt x="632" y="564"/>
                </a:lnTo>
                <a:lnTo>
                  <a:pt x="622" y="600"/>
                </a:lnTo>
                <a:lnTo>
                  <a:pt x="618" y="608"/>
                </a:lnTo>
                <a:lnTo>
                  <a:pt x="612" y="614"/>
                </a:lnTo>
                <a:lnTo>
                  <a:pt x="606" y="616"/>
                </a:lnTo>
                <a:lnTo>
                  <a:pt x="598" y="618"/>
                </a:lnTo>
                <a:lnTo>
                  <a:pt x="518" y="618"/>
                </a:lnTo>
                <a:close/>
              </a:path>
            </a:pathLst>
          </a:custGeom>
          <a:gradFill rotWithShape="1"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Front">
              <a:rot lat="20099978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BE4AE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Freeform 7"/>
          <p:cNvSpPr>
            <a:spLocks/>
          </p:cNvSpPr>
          <p:nvPr/>
        </p:nvSpPr>
        <p:spPr bwMode="gray">
          <a:xfrm>
            <a:off x="7199313" y="1967632"/>
            <a:ext cx="1085850" cy="1263650"/>
          </a:xfrm>
          <a:custGeom>
            <a:avLst/>
            <a:gdLst>
              <a:gd name="T0" fmla="*/ 2147483647 w 790"/>
              <a:gd name="T1" fmla="*/ 2147483647 h 920"/>
              <a:gd name="T2" fmla="*/ 2147483647 w 790"/>
              <a:gd name="T3" fmla="*/ 2147483647 h 920"/>
              <a:gd name="T4" fmla="*/ 2147483647 w 790"/>
              <a:gd name="T5" fmla="*/ 2147483647 h 920"/>
              <a:gd name="T6" fmla="*/ 2147483647 w 790"/>
              <a:gd name="T7" fmla="*/ 2147483647 h 920"/>
              <a:gd name="T8" fmla="*/ 2147483647 w 790"/>
              <a:gd name="T9" fmla="*/ 0 h 920"/>
              <a:gd name="T10" fmla="*/ 2147483647 w 790"/>
              <a:gd name="T11" fmla="*/ 0 h 920"/>
              <a:gd name="T12" fmla="*/ 2147483647 w 790"/>
              <a:gd name="T13" fmla="*/ 2147483647 h 920"/>
              <a:gd name="T14" fmla="*/ 2147483647 w 790"/>
              <a:gd name="T15" fmla="*/ 2147483647 h 920"/>
              <a:gd name="T16" fmla="*/ 2147483647 w 790"/>
              <a:gd name="T17" fmla="*/ 2147483647 h 920"/>
              <a:gd name="T18" fmla="*/ 2147483647 w 790"/>
              <a:gd name="T19" fmla="*/ 2147483647 h 920"/>
              <a:gd name="T20" fmla="*/ 2147483647 w 790"/>
              <a:gd name="T21" fmla="*/ 2147483647 h 920"/>
              <a:gd name="T22" fmla="*/ 2147483647 w 790"/>
              <a:gd name="T23" fmla="*/ 2147483647 h 920"/>
              <a:gd name="T24" fmla="*/ 2147483647 w 790"/>
              <a:gd name="T25" fmla="*/ 2147483647 h 920"/>
              <a:gd name="T26" fmla="*/ 2147483647 w 790"/>
              <a:gd name="T27" fmla="*/ 2147483647 h 920"/>
              <a:gd name="T28" fmla="*/ 2147483647 w 790"/>
              <a:gd name="T29" fmla="*/ 2147483647 h 920"/>
              <a:gd name="T30" fmla="*/ 2147483647 w 790"/>
              <a:gd name="T31" fmla="*/ 2147483647 h 920"/>
              <a:gd name="T32" fmla="*/ 2147483647 w 790"/>
              <a:gd name="T33" fmla="*/ 2147483647 h 920"/>
              <a:gd name="T34" fmla="*/ 2147483647 w 790"/>
              <a:gd name="T35" fmla="*/ 2147483647 h 920"/>
              <a:gd name="T36" fmla="*/ 2147483647 w 790"/>
              <a:gd name="T37" fmla="*/ 2147483647 h 920"/>
              <a:gd name="T38" fmla="*/ 2147483647 w 790"/>
              <a:gd name="T39" fmla="*/ 2147483647 h 920"/>
              <a:gd name="T40" fmla="*/ 2147483647 w 790"/>
              <a:gd name="T41" fmla="*/ 2147483647 h 920"/>
              <a:gd name="T42" fmla="*/ 2147483647 w 790"/>
              <a:gd name="T43" fmla="*/ 2147483647 h 920"/>
              <a:gd name="T44" fmla="*/ 2147483647 w 790"/>
              <a:gd name="T45" fmla="*/ 2147483647 h 920"/>
              <a:gd name="T46" fmla="*/ 2147483647 w 790"/>
              <a:gd name="T47" fmla="*/ 2147483647 h 920"/>
              <a:gd name="T48" fmla="*/ 2147483647 w 790"/>
              <a:gd name="T49" fmla="*/ 2147483647 h 920"/>
              <a:gd name="T50" fmla="*/ 2147483647 w 790"/>
              <a:gd name="T51" fmla="*/ 2147483647 h 920"/>
              <a:gd name="T52" fmla="*/ 2147483647 w 790"/>
              <a:gd name="T53" fmla="*/ 2147483647 h 920"/>
              <a:gd name="T54" fmla="*/ 2147483647 w 790"/>
              <a:gd name="T55" fmla="*/ 2147483647 h 920"/>
              <a:gd name="T56" fmla="*/ 2147483647 w 790"/>
              <a:gd name="T57" fmla="*/ 2147483647 h 920"/>
              <a:gd name="T58" fmla="*/ 2147483647 w 790"/>
              <a:gd name="T59" fmla="*/ 2147483647 h 920"/>
              <a:gd name="T60" fmla="*/ 2147483647 w 790"/>
              <a:gd name="T61" fmla="*/ 2147483647 h 920"/>
              <a:gd name="T62" fmla="*/ 2147483647 w 790"/>
              <a:gd name="T63" fmla="*/ 2147483647 h 920"/>
              <a:gd name="T64" fmla="*/ 2147483647 w 790"/>
              <a:gd name="T65" fmla="*/ 2147483647 h 920"/>
              <a:gd name="T66" fmla="*/ 2147483647 w 790"/>
              <a:gd name="T67" fmla="*/ 2147483647 h 920"/>
              <a:gd name="T68" fmla="*/ 2147483647 w 790"/>
              <a:gd name="T69" fmla="*/ 2147483647 h 920"/>
              <a:gd name="T70" fmla="*/ 2147483647 w 790"/>
              <a:gd name="T71" fmla="*/ 2147483647 h 920"/>
              <a:gd name="T72" fmla="*/ 2147483647 w 790"/>
              <a:gd name="T73" fmla="*/ 2147483647 h 920"/>
              <a:gd name="T74" fmla="*/ 2147483647 w 790"/>
              <a:gd name="T75" fmla="*/ 2147483647 h 920"/>
              <a:gd name="T76" fmla="*/ 2147483647 w 790"/>
              <a:gd name="T77" fmla="*/ 2147483647 h 920"/>
              <a:gd name="T78" fmla="*/ 2147483647 w 790"/>
              <a:gd name="T79" fmla="*/ 2147483647 h 920"/>
              <a:gd name="T80" fmla="*/ 2147483647 w 790"/>
              <a:gd name="T81" fmla="*/ 2147483647 h 920"/>
              <a:gd name="T82" fmla="*/ 2147483647 w 790"/>
              <a:gd name="T83" fmla="*/ 2147483647 h 920"/>
              <a:gd name="T84" fmla="*/ 2147483647 w 790"/>
              <a:gd name="T85" fmla="*/ 2147483647 h 920"/>
              <a:gd name="T86" fmla="*/ 2147483647 w 790"/>
              <a:gd name="T87" fmla="*/ 2147483647 h 920"/>
              <a:gd name="T88" fmla="*/ 2147483647 w 790"/>
              <a:gd name="T89" fmla="*/ 2147483647 h 920"/>
              <a:gd name="T90" fmla="*/ 2147483647 w 790"/>
              <a:gd name="T91" fmla="*/ 2147483647 h 920"/>
              <a:gd name="T92" fmla="*/ 2147483647 w 790"/>
              <a:gd name="T93" fmla="*/ 2147483647 h 920"/>
              <a:gd name="T94" fmla="*/ 2147483647 w 790"/>
              <a:gd name="T95" fmla="*/ 2147483647 h 920"/>
              <a:gd name="T96" fmla="*/ 2147483647 w 790"/>
              <a:gd name="T97" fmla="*/ 2147483647 h 920"/>
              <a:gd name="T98" fmla="*/ 2147483647 w 790"/>
              <a:gd name="T99" fmla="*/ 2147483647 h 92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90"/>
              <a:gd name="T151" fmla="*/ 0 h 920"/>
              <a:gd name="T152" fmla="*/ 790 w 790"/>
              <a:gd name="T153" fmla="*/ 920 h 92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90" h="920">
                <a:moveTo>
                  <a:pt x="178" y="372"/>
                </a:moveTo>
                <a:lnTo>
                  <a:pt x="282" y="80"/>
                </a:lnTo>
                <a:lnTo>
                  <a:pt x="294" y="54"/>
                </a:lnTo>
                <a:lnTo>
                  <a:pt x="308" y="42"/>
                </a:lnTo>
                <a:lnTo>
                  <a:pt x="316" y="40"/>
                </a:lnTo>
                <a:lnTo>
                  <a:pt x="334" y="38"/>
                </a:lnTo>
                <a:lnTo>
                  <a:pt x="360" y="36"/>
                </a:lnTo>
                <a:lnTo>
                  <a:pt x="758" y="2"/>
                </a:lnTo>
                <a:lnTo>
                  <a:pt x="766" y="0"/>
                </a:lnTo>
                <a:lnTo>
                  <a:pt x="772" y="0"/>
                </a:lnTo>
                <a:lnTo>
                  <a:pt x="774" y="0"/>
                </a:lnTo>
                <a:lnTo>
                  <a:pt x="782" y="0"/>
                </a:lnTo>
                <a:lnTo>
                  <a:pt x="786" y="2"/>
                </a:lnTo>
                <a:lnTo>
                  <a:pt x="790" y="4"/>
                </a:lnTo>
                <a:lnTo>
                  <a:pt x="790" y="8"/>
                </a:lnTo>
                <a:lnTo>
                  <a:pt x="790" y="10"/>
                </a:lnTo>
                <a:lnTo>
                  <a:pt x="790" y="12"/>
                </a:lnTo>
                <a:lnTo>
                  <a:pt x="788" y="16"/>
                </a:lnTo>
                <a:lnTo>
                  <a:pt x="788" y="22"/>
                </a:lnTo>
                <a:lnTo>
                  <a:pt x="758" y="120"/>
                </a:lnTo>
                <a:lnTo>
                  <a:pt x="748" y="144"/>
                </a:lnTo>
                <a:lnTo>
                  <a:pt x="734" y="158"/>
                </a:lnTo>
                <a:lnTo>
                  <a:pt x="716" y="164"/>
                </a:lnTo>
                <a:lnTo>
                  <a:pt x="688" y="168"/>
                </a:lnTo>
                <a:lnTo>
                  <a:pt x="306" y="206"/>
                </a:lnTo>
                <a:lnTo>
                  <a:pt x="300" y="208"/>
                </a:lnTo>
                <a:lnTo>
                  <a:pt x="294" y="212"/>
                </a:lnTo>
                <a:lnTo>
                  <a:pt x="288" y="218"/>
                </a:lnTo>
                <a:lnTo>
                  <a:pt x="284" y="224"/>
                </a:lnTo>
                <a:lnTo>
                  <a:pt x="278" y="246"/>
                </a:lnTo>
                <a:lnTo>
                  <a:pt x="276" y="252"/>
                </a:lnTo>
                <a:lnTo>
                  <a:pt x="274" y="258"/>
                </a:lnTo>
                <a:lnTo>
                  <a:pt x="274" y="260"/>
                </a:lnTo>
                <a:lnTo>
                  <a:pt x="278" y="266"/>
                </a:lnTo>
                <a:lnTo>
                  <a:pt x="292" y="268"/>
                </a:lnTo>
                <a:lnTo>
                  <a:pt x="314" y="270"/>
                </a:lnTo>
                <a:lnTo>
                  <a:pt x="390" y="274"/>
                </a:lnTo>
                <a:lnTo>
                  <a:pt x="458" y="284"/>
                </a:lnTo>
                <a:lnTo>
                  <a:pt x="516" y="302"/>
                </a:lnTo>
                <a:lnTo>
                  <a:pt x="566" y="324"/>
                </a:lnTo>
                <a:lnTo>
                  <a:pt x="598" y="346"/>
                </a:lnTo>
                <a:lnTo>
                  <a:pt x="626" y="372"/>
                </a:lnTo>
                <a:lnTo>
                  <a:pt x="652" y="404"/>
                </a:lnTo>
                <a:lnTo>
                  <a:pt x="676" y="446"/>
                </a:lnTo>
                <a:lnTo>
                  <a:pt x="690" y="488"/>
                </a:lnTo>
                <a:lnTo>
                  <a:pt x="694" y="532"/>
                </a:lnTo>
                <a:lnTo>
                  <a:pt x="688" y="592"/>
                </a:lnTo>
                <a:lnTo>
                  <a:pt x="666" y="650"/>
                </a:lnTo>
                <a:lnTo>
                  <a:pt x="632" y="706"/>
                </a:lnTo>
                <a:lnTo>
                  <a:pt x="584" y="760"/>
                </a:lnTo>
                <a:lnTo>
                  <a:pt x="530" y="804"/>
                </a:lnTo>
                <a:lnTo>
                  <a:pt x="468" y="840"/>
                </a:lnTo>
                <a:lnTo>
                  <a:pt x="396" y="870"/>
                </a:lnTo>
                <a:lnTo>
                  <a:pt x="314" y="894"/>
                </a:lnTo>
                <a:lnTo>
                  <a:pt x="236" y="908"/>
                </a:lnTo>
                <a:lnTo>
                  <a:pt x="156" y="918"/>
                </a:lnTo>
                <a:lnTo>
                  <a:pt x="70" y="920"/>
                </a:lnTo>
                <a:lnTo>
                  <a:pt x="40" y="918"/>
                </a:lnTo>
                <a:lnTo>
                  <a:pt x="18" y="914"/>
                </a:lnTo>
                <a:lnTo>
                  <a:pt x="6" y="906"/>
                </a:lnTo>
                <a:lnTo>
                  <a:pt x="0" y="896"/>
                </a:lnTo>
                <a:lnTo>
                  <a:pt x="2" y="890"/>
                </a:lnTo>
                <a:lnTo>
                  <a:pt x="4" y="884"/>
                </a:lnTo>
                <a:lnTo>
                  <a:pt x="8" y="880"/>
                </a:lnTo>
                <a:lnTo>
                  <a:pt x="14" y="876"/>
                </a:lnTo>
                <a:lnTo>
                  <a:pt x="22" y="874"/>
                </a:lnTo>
                <a:lnTo>
                  <a:pt x="32" y="874"/>
                </a:lnTo>
                <a:lnTo>
                  <a:pt x="58" y="874"/>
                </a:lnTo>
                <a:lnTo>
                  <a:pt x="118" y="872"/>
                </a:lnTo>
                <a:lnTo>
                  <a:pt x="180" y="864"/>
                </a:lnTo>
                <a:lnTo>
                  <a:pt x="242" y="848"/>
                </a:lnTo>
                <a:lnTo>
                  <a:pt x="304" y="824"/>
                </a:lnTo>
                <a:lnTo>
                  <a:pt x="360" y="794"/>
                </a:lnTo>
                <a:lnTo>
                  <a:pt x="406" y="756"/>
                </a:lnTo>
                <a:lnTo>
                  <a:pt x="442" y="716"/>
                </a:lnTo>
                <a:lnTo>
                  <a:pt x="468" y="674"/>
                </a:lnTo>
                <a:lnTo>
                  <a:pt x="484" y="630"/>
                </a:lnTo>
                <a:lnTo>
                  <a:pt x="488" y="586"/>
                </a:lnTo>
                <a:lnTo>
                  <a:pt x="484" y="548"/>
                </a:lnTo>
                <a:lnTo>
                  <a:pt x="470" y="514"/>
                </a:lnTo>
                <a:lnTo>
                  <a:pt x="444" y="482"/>
                </a:lnTo>
                <a:lnTo>
                  <a:pt x="410" y="456"/>
                </a:lnTo>
                <a:lnTo>
                  <a:pt x="374" y="440"/>
                </a:lnTo>
                <a:lnTo>
                  <a:pt x="332" y="426"/>
                </a:lnTo>
                <a:lnTo>
                  <a:pt x="280" y="420"/>
                </a:lnTo>
                <a:lnTo>
                  <a:pt x="222" y="418"/>
                </a:lnTo>
                <a:lnTo>
                  <a:pt x="218" y="418"/>
                </a:lnTo>
                <a:lnTo>
                  <a:pt x="210" y="418"/>
                </a:lnTo>
                <a:lnTo>
                  <a:pt x="202" y="418"/>
                </a:lnTo>
                <a:lnTo>
                  <a:pt x="192" y="418"/>
                </a:lnTo>
                <a:lnTo>
                  <a:pt x="186" y="418"/>
                </a:lnTo>
                <a:lnTo>
                  <a:pt x="180" y="418"/>
                </a:lnTo>
                <a:lnTo>
                  <a:pt x="174" y="418"/>
                </a:lnTo>
                <a:lnTo>
                  <a:pt x="170" y="416"/>
                </a:lnTo>
                <a:lnTo>
                  <a:pt x="168" y="412"/>
                </a:lnTo>
                <a:lnTo>
                  <a:pt x="168" y="408"/>
                </a:lnTo>
                <a:lnTo>
                  <a:pt x="168" y="402"/>
                </a:lnTo>
                <a:lnTo>
                  <a:pt x="172" y="390"/>
                </a:lnTo>
                <a:lnTo>
                  <a:pt x="178" y="372"/>
                </a:lnTo>
                <a:close/>
              </a:path>
            </a:pathLst>
          </a:custGeom>
          <a:gradFill rotWithShape="1"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Front">
              <a:rot lat="20099978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BE4AE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Freeform 8"/>
          <p:cNvSpPr>
            <a:spLocks/>
          </p:cNvSpPr>
          <p:nvPr/>
        </p:nvSpPr>
        <p:spPr bwMode="gray">
          <a:xfrm>
            <a:off x="719138" y="4120282"/>
            <a:ext cx="993775" cy="1271588"/>
          </a:xfrm>
          <a:custGeom>
            <a:avLst/>
            <a:gdLst>
              <a:gd name="T0" fmla="*/ 2147483647 w 722"/>
              <a:gd name="T1" fmla="*/ 0 h 926"/>
              <a:gd name="T2" fmla="*/ 2147483647 w 722"/>
              <a:gd name="T3" fmla="*/ 2147483647 h 926"/>
              <a:gd name="T4" fmla="*/ 2147483647 w 722"/>
              <a:gd name="T5" fmla="*/ 2147483647 h 926"/>
              <a:gd name="T6" fmla="*/ 2147483647 w 722"/>
              <a:gd name="T7" fmla="*/ 2147483647 h 926"/>
              <a:gd name="T8" fmla="*/ 2147483647 w 722"/>
              <a:gd name="T9" fmla="*/ 2147483647 h 926"/>
              <a:gd name="T10" fmla="*/ 2147483647 w 722"/>
              <a:gd name="T11" fmla="*/ 2147483647 h 926"/>
              <a:gd name="T12" fmla="*/ 2147483647 w 722"/>
              <a:gd name="T13" fmla="*/ 2147483647 h 926"/>
              <a:gd name="T14" fmla="*/ 2147483647 w 722"/>
              <a:gd name="T15" fmla="*/ 2147483647 h 926"/>
              <a:gd name="T16" fmla="*/ 2147483647 w 722"/>
              <a:gd name="T17" fmla="*/ 2147483647 h 926"/>
              <a:gd name="T18" fmla="*/ 2147483647 w 722"/>
              <a:gd name="T19" fmla="*/ 2147483647 h 926"/>
              <a:gd name="T20" fmla="*/ 2147483647 w 722"/>
              <a:gd name="T21" fmla="*/ 2147483647 h 926"/>
              <a:gd name="T22" fmla="*/ 2147483647 w 722"/>
              <a:gd name="T23" fmla="*/ 2147483647 h 926"/>
              <a:gd name="T24" fmla="*/ 2147483647 w 722"/>
              <a:gd name="T25" fmla="*/ 2147483647 h 926"/>
              <a:gd name="T26" fmla="*/ 2147483647 w 722"/>
              <a:gd name="T27" fmla="*/ 2147483647 h 926"/>
              <a:gd name="T28" fmla="*/ 2147483647 w 722"/>
              <a:gd name="T29" fmla="*/ 2147483647 h 926"/>
              <a:gd name="T30" fmla="*/ 2147483647 w 722"/>
              <a:gd name="T31" fmla="*/ 2147483647 h 926"/>
              <a:gd name="T32" fmla="*/ 2147483647 w 722"/>
              <a:gd name="T33" fmla="*/ 2147483647 h 926"/>
              <a:gd name="T34" fmla="*/ 2147483647 w 722"/>
              <a:gd name="T35" fmla="*/ 2147483647 h 926"/>
              <a:gd name="T36" fmla="*/ 2147483647 w 722"/>
              <a:gd name="T37" fmla="*/ 2147483647 h 926"/>
              <a:gd name="T38" fmla="*/ 2147483647 w 722"/>
              <a:gd name="T39" fmla="*/ 2147483647 h 926"/>
              <a:gd name="T40" fmla="*/ 2147483647 w 722"/>
              <a:gd name="T41" fmla="*/ 2147483647 h 926"/>
              <a:gd name="T42" fmla="*/ 2147483647 w 722"/>
              <a:gd name="T43" fmla="*/ 2147483647 h 926"/>
              <a:gd name="T44" fmla="*/ 2147483647 w 722"/>
              <a:gd name="T45" fmla="*/ 2147483647 h 926"/>
              <a:gd name="T46" fmla="*/ 2147483647 w 722"/>
              <a:gd name="T47" fmla="*/ 2147483647 h 926"/>
              <a:gd name="T48" fmla="*/ 2147483647 w 722"/>
              <a:gd name="T49" fmla="*/ 2147483647 h 926"/>
              <a:gd name="T50" fmla="*/ 2147483647 w 722"/>
              <a:gd name="T51" fmla="*/ 2147483647 h 926"/>
              <a:gd name="T52" fmla="*/ 2147483647 w 722"/>
              <a:gd name="T53" fmla="*/ 2147483647 h 926"/>
              <a:gd name="T54" fmla="*/ 2147483647 w 722"/>
              <a:gd name="T55" fmla="*/ 2147483647 h 926"/>
              <a:gd name="T56" fmla="*/ 2147483647 w 722"/>
              <a:gd name="T57" fmla="*/ 2147483647 h 926"/>
              <a:gd name="T58" fmla="*/ 2147483647 w 722"/>
              <a:gd name="T59" fmla="*/ 2147483647 h 926"/>
              <a:gd name="T60" fmla="*/ 2147483647 w 722"/>
              <a:gd name="T61" fmla="*/ 2147483647 h 926"/>
              <a:gd name="T62" fmla="*/ 2147483647 w 722"/>
              <a:gd name="T63" fmla="*/ 2147483647 h 926"/>
              <a:gd name="T64" fmla="*/ 2147483647 w 722"/>
              <a:gd name="T65" fmla="*/ 2147483647 h 926"/>
              <a:gd name="T66" fmla="*/ 2147483647 w 722"/>
              <a:gd name="T67" fmla="*/ 2147483647 h 926"/>
              <a:gd name="T68" fmla="*/ 2147483647 w 722"/>
              <a:gd name="T69" fmla="*/ 2147483647 h 926"/>
              <a:gd name="T70" fmla="*/ 2147483647 w 722"/>
              <a:gd name="T71" fmla="*/ 2147483647 h 926"/>
              <a:gd name="T72" fmla="*/ 2147483647 w 722"/>
              <a:gd name="T73" fmla="*/ 2147483647 h 926"/>
              <a:gd name="T74" fmla="*/ 2147483647 w 722"/>
              <a:gd name="T75" fmla="*/ 2147483647 h 926"/>
              <a:gd name="T76" fmla="*/ 2147483647 w 722"/>
              <a:gd name="T77" fmla="*/ 2147483647 h 926"/>
              <a:gd name="T78" fmla="*/ 2147483647 w 722"/>
              <a:gd name="T79" fmla="*/ 2147483647 h 926"/>
              <a:gd name="T80" fmla="*/ 0 w 722"/>
              <a:gd name="T81" fmla="*/ 2147483647 h 926"/>
              <a:gd name="T82" fmla="*/ 2147483647 w 722"/>
              <a:gd name="T83" fmla="*/ 2147483647 h 926"/>
              <a:gd name="T84" fmla="*/ 2147483647 w 722"/>
              <a:gd name="T85" fmla="*/ 2147483647 h 926"/>
              <a:gd name="T86" fmla="*/ 2147483647 w 722"/>
              <a:gd name="T87" fmla="*/ 2147483647 h 926"/>
              <a:gd name="T88" fmla="*/ 2147483647 w 722"/>
              <a:gd name="T89" fmla="*/ 2147483647 h 926"/>
              <a:gd name="T90" fmla="*/ 2147483647 w 722"/>
              <a:gd name="T91" fmla="*/ 2147483647 h 926"/>
              <a:gd name="T92" fmla="*/ 2147483647 w 722"/>
              <a:gd name="T93" fmla="*/ 2147483647 h 926"/>
              <a:gd name="T94" fmla="*/ 2147483647 w 722"/>
              <a:gd name="T95" fmla="*/ 2147483647 h 92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22"/>
              <a:gd name="T145" fmla="*/ 0 h 926"/>
              <a:gd name="T146" fmla="*/ 722 w 722"/>
              <a:gd name="T147" fmla="*/ 926 h 92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22" h="926">
                <a:moveTo>
                  <a:pt x="700" y="0"/>
                </a:moveTo>
                <a:lnTo>
                  <a:pt x="708" y="0"/>
                </a:lnTo>
                <a:lnTo>
                  <a:pt x="714" y="4"/>
                </a:lnTo>
                <a:lnTo>
                  <a:pt x="718" y="8"/>
                </a:lnTo>
                <a:lnTo>
                  <a:pt x="722" y="14"/>
                </a:lnTo>
                <a:lnTo>
                  <a:pt x="722" y="20"/>
                </a:lnTo>
                <a:lnTo>
                  <a:pt x="718" y="32"/>
                </a:lnTo>
                <a:lnTo>
                  <a:pt x="704" y="42"/>
                </a:lnTo>
                <a:lnTo>
                  <a:pt x="682" y="46"/>
                </a:lnTo>
                <a:lnTo>
                  <a:pt x="614" y="60"/>
                </a:lnTo>
                <a:lnTo>
                  <a:pt x="550" y="82"/>
                </a:lnTo>
                <a:lnTo>
                  <a:pt x="490" y="112"/>
                </a:lnTo>
                <a:lnTo>
                  <a:pt x="432" y="150"/>
                </a:lnTo>
                <a:lnTo>
                  <a:pt x="380" y="196"/>
                </a:lnTo>
                <a:lnTo>
                  <a:pt x="332" y="250"/>
                </a:lnTo>
                <a:lnTo>
                  <a:pt x="286" y="312"/>
                </a:lnTo>
                <a:lnTo>
                  <a:pt x="248" y="380"/>
                </a:lnTo>
                <a:lnTo>
                  <a:pt x="220" y="450"/>
                </a:lnTo>
                <a:lnTo>
                  <a:pt x="198" y="522"/>
                </a:lnTo>
                <a:lnTo>
                  <a:pt x="186" y="598"/>
                </a:lnTo>
                <a:lnTo>
                  <a:pt x="182" y="676"/>
                </a:lnTo>
                <a:lnTo>
                  <a:pt x="184" y="724"/>
                </a:lnTo>
                <a:lnTo>
                  <a:pt x="190" y="766"/>
                </a:lnTo>
                <a:lnTo>
                  <a:pt x="200" y="802"/>
                </a:lnTo>
                <a:lnTo>
                  <a:pt x="214" y="836"/>
                </a:lnTo>
                <a:lnTo>
                  <a:pt x="234" y="860"/>
                </a:lnTo>
                <a:lnTo>
                  <a:pt x="258" y="876"/>
                </a:lnTo>
                <a:lnTo>
                  <a:pt x="284" y="880"/>
                </a:lnTo>
                <a:lnTo>
                  <a:pt x="316" y="874"/>
                </a:lnTo>
                <a:lnTo>
                  <a:pt x="344" y="858"/>
                </a:lnTo>
                <a:lnTo>
                  <a:pt x="368" y="830"/>
                </a:lnTo>
                <a:lnTo>
                  <a:pt x="388" y="790"/>
                </a:lnTo>
                <a:lnTo>
                  <a:pt x="408" y="726"/>
                </a:lnTo>
                <a:lnTo>
                  <a:pt x="422" y="660"/>
                </a:lnTo>
                <a:lnTo>
                  <a:pt x="426" y="592"/>
                </a:lnTo>
                <a:lnTo>
                  <a:pt x="422" y="540"/>
                </a:lnTo>
                <a:lnTo>
                  <a:pt x="412" y="496"/>
                </a:lnTo>
                <a:lnTo>
                  <a:pt x="394" y="460"/>
                </a:lnTo>
                <a:lnTo>
                  <a:pt x="376" y="442"/>
                </a:lnTo>
                <a:lnTo>
                  <a:pt x="354" y="430"/>
                </a:lnTo>
                <a:lnTo>
                  <a:pt x="328" y="426"/>
                </a:lnTo>
                <a:lnTo>
                  <a:pt x="322" y="426"/>
                </a:lnTo>
                <a:lnTo>
                  <a:pt x="312" y="428"/>
                </a:lnTo>
                <a:lnTo>
                  <a:pt x="304" y="430"/>
                </a:lnTo>
                <a:lnTo>
                  <a:pt x="294" y="432"/>
                </a:lnTo>
                <a:lnTo>
                  <a:pt x="288" y="434"/>
                </a:lnTo>
                <a:lnTo>
                  <a:pt x="284" y="434"/>
                </a:lnTo>
                <a:lnTo>
                  <a:pt x="278" y="432"/>
                </a:lnTo>
                <a:lnTo>
                  <a:pt x="274" y="430"/>
                </a:lnTo>
                <a:lnTo>
                  <a:pt x="270" y="426"/>
                </a:lnTo>
                <a:lnTo>
                  <a:pt x="270" y="420"/>
                </a:lnTo>
                <a:lnTo>
                  <a:pt x="276" y="404"/>
                </a:lnTo>
                <a:lnTo>
                  <a:pt x="292" y="392"/>
                </a:lnTo>
                <a:lnTo>
                  <a:pt x="322" y="380"/>
                </a:lnTo>
                <a:lnTo>
                  <a:pt x="358" y="372"/>
                </a:lnTo>
                <a:lnTo>
                  <a:pt x="392" y="370"/>
                </a:lnTo>
                <a:lnTo>
                  <a:pt x="438" y="374"/>
                </a:lnTo>
                <a:lnTo>
                  <a:pt x="480" y="386"/>
                </a:lnTo>
                <a:lnTo>
                  <a:pt x="518" y="408"/>
                </a:lnTo>
                <a:lnTo>
                  <a:pt x="552" y="438"/>
                </a:lnTo>
                <a:lnTo>
                  <a:pt x="578" y="474"/>
                </a:lnTo>
                <a:lnTo>
                  <a:pt x="596" y="512"/>
                </a:lnTo>
                <a:lnTo>
                  <a:pt x="606" y="556"/>
                </a:lnTo>
                <a:lnTo>
                  <a:pt x="610" y="604"/>
                </a:lnTo>
                <a:lnTo>
                  <a:pt x="604" y="662"/>
                </a:lnTo>
                <a:lnTo>
                  <a:pt x="590" y="714"/>
                </a:lnTo>
                <a:lnTo>
                  <a:pt x="564" y="766"/>
                </a:lnTo>
                <a:lnTo>
                  <a:pt x="528" y="812"/>
                </a:lnTo>
                <a:lnTo>
                  <a:pt x="486" y="854"/>
                </a:lnTo>
                <a:lnTo>
                  <a:pt x="440" y="886"/>
                </a:lnTo>
                <a:lnTo>
                  <a:pt x="390" y="908"/>
                </a:lnTo>
                <a:lnTo>
                  <a:pt x="336" y="922"/>
                </a:lnTo>
                <a:lnTo>
                  <a:pt x="278" y="926"/>
                </a:lnTo>
                <a:lnTo>
                  <a:pt x="230" y="922"/>
                </a:lnTo>
                <a:lnTo>
                  <a:pt x="184" y="912"/>
                </a:lnTo>
                <a:lnTo>
                  <a:pt x="142" y="894"/>
                </a:lnTo>
                <a:lnTo>
                  <a:pt x="106" y="870"/>
                </a:lnTo>
                <a:lnTo>
                  <a:pt x="72" y="840"/>
                </a:lnTo>
                <a:lnTo>
                  <a:pt x="40" y="794"/>
                </a:lnTo>
                <a:lnTo>
                  <a:pt x="18" y="744"/>
                </a:lnTo>
                <a:lnTo>
                  <a:pt x="4" y="688"/>
                </a:lnTo>
                <a:lnTo>
                  <a:pt x="0" y="624"/>
                </a:lnTo>
                <a:lnTo>
                  <a:pt x="6" y="550"/>
                </a:lnTo>
                <a:lnTo>
                  <a:pt x="20" y="478"/>
                </a:lnTo>
                <a:lnTo>
                  <a:pt x="48" y="408"/>
                </a:lnTo>
                <a:lnTo>
                  <a:pt x="84" y="340"/>
                </a:lnTo>
                <a:lnTo>
                  <a:pt x="130" y="276"/>
                </a:lnTo>
                <a:lnTo>
                  <a:pt x="180" y="222"/>
                </a:lnTo>
                <a:lnTo>
                  <a:pt x="236" y="174"/>
                </a:lnTo>
                <a:lnTo>
                  <a:pt x="298" y="132"/>
                </a:lnTo>
                <a:lnTo>
                  <a:pt x="366" y="94"/>
                </a:lnTo>
                <a:lnTo>
                  <a:pt x="442" y="62"/>
                </a:lnTo>
                <a:lnTo>
                  <a:pt x="524" y="36"/>
                </a:lnTo>
                <a:lnTo>
                  <a:pt x="612" y="14"/>
                </a:lnTo>
                <a:lnTo>
                  <a:pt x="652" y="6"/>
                </a:lnTo>
                <a:lnTo>
                  <a:pt x="680" y="2"/>
                </a:lnTo>
                <a:lnTo>
                  <a:pt x="700" y="0"/>
                </a:lnTo>
                <a:close/>
              </a:path>
            </a:pathLst>
          </a:custGeom>
          <a:gradFill rotWithShape="1"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Front">
              <a:rot lat="20099978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BE4AE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Freeform 9"/>
          <p:cNvSpPr>
            <a:spLocks/>
          </p:cNvSpPr>
          <p:nvPr/>
        </p:nvSpPr>
        <p:spPr bwMode="gray">
          <a:xfrm>
            <a:off x="2468563" y="4259982"/>
            <a:ext cx="882650" cy="1227138"/>
          </a:xfrm>
          <a:custGeom>
            <a:avLst/>
            <a:gdLst>
              <a:gd name="T0" fmla="*/ 2147483647 w 642"/>
              <a:gd name="T1" fmla="*/ 0 h 894"/>
              <a:gd name="T2" fmla="*/ 2147483647 w 642"/>
              <a:gd name="T3" fmla="*/ 2147483647 h 894"/>
              <a:gd name="T4" fmla="*/ 2147483647 w 642"/>
              <a:gd name="T5" fmla="*/ 2147483647 h 894"/>
              <a:gd name="T6" fmla="*/ 2147483647 w 642"/>
              <a:gd name="T7" fmla="*/ 2147483647 h 894"/>
              <a:gd name="T8" fmla="*/ 2147483647 w 642"/>
              <a:gd name="T9" fmla="*/ 2147483647 h 894"/>
              <a:gd name="T10" fmla="*/ 2147483647 w 642"/>
              <a:gd name="T11" fmla="*/ 2147483647 h 894"/>
              <a:gd name="T12" fmla="*/ 2147483647 w 642"/>
              <a:gd name="T13" fmla="*/ 2147483647 h 894"/>
              <a:gd name="T14" fmla="*/ 2147483647 w 642"/>
              <a:gd name="T15" fmla="*/ 2147483647 h 894"/>
              <a:gd name="T16" fmla="*/ 2147483647 w 642"/>
              <a:gd name="T17" fmla="*/ 2147483647 h 894"/>
              <a:gd name="T18" fmla="*/ 2147483647 w 642"/>
              <a:gd name="T19" fmla="*/ 2147483647 h 894"/>
              <a:gd name="T20" fmla="*/ 2147483647 w 642"/>
              <a:gd name="T21" fmla="*/ 2147483647 h 894"/>
              <a:gd name="T22" fmla="*/ 2147483647 w 642"/>
              <a:gd name="T23" fmla="*/ 2147483647 h 894"/>
              <a:gd name="T24" fmla="*/ 2147483647 w 642"/>
              <a:gd name="T25" fmla="*/ 2147483647 h 894"/>
              <a:gd name="T26" fmla="*/ 2147483647 w 642"/>
              <a:gd name="T27" fmla="*/ 2147483647 h 894"/>
              <a:gd name="T28" fmla="*/ 2147483647 w 642"/>
              <a:gd name="T29" fmla="*/ 2147483647 h 894"/>
              <a:gd name="T30" fmla="*/ 2147483647 w 642"/>
              <a:gd name="T31" fmla="*/ 2147483647 h 894"/>
              <a:gd name="T32" fmla="*/ 2147483647 w 642"/>
              <a:gd name="T33" fmla="*/ 2147483647 h 894"/>
              <a:gd name="T34" fmla="*/ 2147483647 w 642"/>
              <a:gd name="T35" fmla="*/ 2147483647 h 894"/>
              <a:gd name="T36" fmla="*/ 2147483647 w 642"/>
              <a:gd name="T37" fmla="*/ 2147483647 h 894"/>
              <a:gd name="T38" fmla="*/ 2147483647 w 642"/>
              <a:gd name="T39" fmla="*/ 2147483647 h 894"/>
              <a:gd name="T40" fmla="*/ 2147483647 w 642"/>
              <a:gd name="T41" fmla="*/ 2147483647 h 894"/>
              <a:gd name="T42" fmla="*/ 2147483647 w 642"/>
              <a:gd name="T43" fmla="*/ 2147483647 h 894"/>
              <a:gd name="T44" fmla="*/ 2147483647 w 642"/>
              <a:gd name="T45" fmla="*/ 2147483647 h 894"/>
              <a:gd name="T46" fmla="*/ 2147483647 w 642"/>
              <a:gd name="T47" fmla="*/ 2147483647 h 894"/>
              <a:gd name="T48" fmla="*/ 2147483647 w 642"/>
              <a:gd name="T49" fmla="*/ 2147483647 h 894"/>
              <a:gd name="T50" fmla="*/ 2147483647 w 642"/>
              <a:gd name="T51" fmla="*/ 2147483647 h 894"/>
              <a:gd name="T52" fmla="*/ 2147483647 w 642"/>
              <a:gd name="T53" fmla="*/ 2147483647 h 894"/>
              <a:gd name="T54" fmla="*/ 2147483647 w 642"/>
              <a:gd name="T55" fmla="*/ 2147483647 h 894"/>
              <a:gd name="T56" fmla="*/ 2147483647 w 642"/>
              <a:gd name="T57" fmla="*/ 2147483647 h 894"/>
              <a:gd name="T58" fmla="*/ 2147483647 w 642"/>
              <a:gd name="T59" fmla="*/ 2147483647 h 894"/>
              <a:gd name="T60" fmla="*/ 2147483647 w 642"/>
              <a:gd name="T61" fmla="*/ 2147483647 h 894"/>
              <a:gd name="T62" fmla="*/ 2147483647 w 642"/>
              <a:gd name="T63" fmla="*/ 2147483647 h 894"/>
              <a:gd name="T64" fmla="*/ 2147483647 w 642"/>
              <a:gd name="T65" fmla="*/ 2147483647 h 894"/>
              <a:gd name="T66" fmla="*/ 2147483647 w 642"/>
              <a:gd name="T67" fmla="*/ 2147483647 h 894"/>
              <a:gd name="T68" fmla="*/ 2147483647 w 642"/>
              <a:gd name="T69" fmla="*/ 2147483647 h 894"/>
              <a:gd name="T70" fmla="*/ 2147483647 w 642"/>
              <a:gd name="T71" fmla="*/ 2147483647 h 894"/>
              <a:gd name="T72" fmla="*/ 2147483647 w 642"/>
              <a:gd name="T73" fmla="*/ 2147483647 h 894"/>
              <a:gd name="T74" fmla="*/ 2147483647 w 642"/>
              <a:gd name="T75" fmla="*/ 2147483647 h 894"/>
              <a:gd name="T76" fmla="*/ 2147483647 w 642"/>
              <a:gd name="T77" fmla="*/ 2147483647 h 894"/>
              <a:gd name="T78" fmla="*/ 2147483647 w 642"/>
              <a:gd name="T79" fmla="*/ 2147483647 h 894"/>
              <a:gd name="T80" fmla="*/ 2147483647 w 642"/>
              <a:gd name="T81" fmla="*/ 2147483647 h 894"/>
              <a:gd name="T82" fmla="*/ 2147483647 w 642"/>
              <a:gd name="T83" fmla="*/ 2147483647 h 894"/>
              <a:gd name="T84" fmla="*/ 2147483647 w 642"/>
              <a:gd name="T85" fmla="*/ 2147483647 h 894"/>
              <a:gd name="T86" fmla="*/ 2147483647 w 642"/>
              <a:gd name="T87" fmla="*/ 2147483647 h 894"/>
              <a:gd name="T88" fmla="*/ 2147483647 w 642"/>
              <a:gd name="T89" fmla="*/ 2147483647 h 894"/>
              <a:gd name="T90" fmla="*/ 2147483647 w 642"/>
              <a:gd name="T91" fmla="*/ 2147483647 h 894"/>
              <a:gd name="T92" fmla="*/ 2147483647 w 642"/>
              <a:gd name="T93" fmla="*/ 2147483647 h 894"/>
              <a:gd name="T94" fmla="*/ 2147483647 w 642"/>
              <a:gd name="T95" fmla="*/ 2147483647 h 894"/>
              <a:gd name="T96" fmla="*/ 2147483647 w 642"/>
              <a:gd name="T97" fmla="*/ 2147483647 h 894"/>
              <a:gd name="T98" fmla="*/ 2147483647 w 642"/>
              <a:gd name="T99" fmla="*/ 2147483647 h 894"/>
              <a:gd name="T100" fmla="*/ 2147483647 w 642"/>
              <a:gd name="T101" fmla="*/ 2147483647 h 894"/>
              <a:gd name="T102" fmla="*/ 2147483647 w 642"/>
              <a:gd name="T103" fmla="*/ 2147483647 h 894"/>
              <a:gd name="T104" fmla="*/ 2147483647 w 642"/>
              <a:gd name="T105" fmla="*/ 2147483647 h 894"/>
              <a:gd name="T106" fmla="*/ 2147483647 w 642"/>
              <a:gd name="T107" fmla="*/ 2147483647 h 894"/>
              <a:gd name="T108" fmla="*/ 2147483647 w 642"/>
              <a:gd name="T109" fmla="*/ 2147483647 h 894"/>
              <a:gd name="T110" fmla="*/ 0 w 642"/>
              <a:gd name="T111" fmla="*/ 2147483647 h 894"/>
              <a:gd name="T112" fmla="*/ 0 w 642"/>
              <a:gd name="T113" fmla="*/ 2147483647 h 894"/>
              <a:gd name="T114" fmla="*/ 0 w 642"/>
              <a:gd name="T115" fmla="*/ 2147483647 h 894"/>
              <a:gd name="T116" fmla="*/ 2147483647 w 642"/>
              <a:gd name="T117" fmla="*/ 2147483647 h 894"/>
              <a:gd name="T118" fmla="*/ 2147483647 w 642"/>
              <a:gd name="T119" fmla="*/ 2147483647 h 894"/>
              <a:gd name="T120" fmla="*/ 2147483647 w 642"/>
              <a:gd name="T121" fmla="*/ 0 h 89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42"/>
              <a:gd name="T184" fmla="*/ 0 h 894"/>
              <a:gd name="T185" fmla="*/ 642 w 642"/>
              <a:gd name="T186" fmla="*/ 894 h 89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42" h="894">
                <a:moveTo>
                  <a:pt x="28" y="0"/>
                </a:moveTo>
                <a:lnTo>
                  <a:pt x="52" y="10"/>
                </a:lnTo>
                <a:lnTo>
                  <a:pt x="80" y="16"/>
                </a:lnTo>
                <a:lnTo>
                  <a:pt x="114" y="18"/>
                </a:lnTo>
                <a:lnTo>
                  <a:pt x="618" y="18"/>
                </a:lnTo>
                <a:lnTo>
                  <a:pt x="626" y="18"/>
                </a:lnTo>
                <a:lnTo>
                  <a:pt x="634" y="20"/>
                </a:lnTo>
                <a:lnTo>
                  <a:pt x="638" y="22"/>
                </a:lnTo>
                <a:lnTo>
                  <a:pt x="642" y="24"/>
                </a:lnTo>
                <a:lnTo>
                  <a:pt x="642" y="28"/>
                </a:lnTo>
                <a:lnTo>
                  <a:pt x="640" y="34"/>
                </a:lnTo>
                <a:lnTo>
                  <a:pt x="634" y="44"/>
                </a:lnTo>
                <a:lnTo>
                  <a:pt x="624" y="60"/>
                </a:lnTo>
                <a:lnTo>
                  <a:pt x="570" y="150"/>
                </a:lnTo>
                <a:lnTo>
                  <a:pt x="520" y="232"/>
                </a:lnTo>
                <a:lnTo>
                  <a:pt x="474" y="306"/>
                </a:lnTo>
                <a:lnTo>
                  <a:pt x="434" y="372"/>
                </a:lnTo>
                <a:lnTo>
                  <a:pt x="398" y="432"/>
                </a:lnTo>
                <a:lnTo>
                  <a:pt x="368" y="484"/>
                </a:lnTo>
                <a:lnTo>
                  <a:pt x="158" y="850"/>
                </a:lnTo>
                <a:lnTo>
                  <a:pt x="150" y="866"/>
                </a:lnTo>
                <a:lnTo>
                  <a:pt x="142" y="880"/>
                </a:lnTo>
                <a:lnTo>
                  <a:pt x="136" y="886"/>
                </a:lnTo>
                <a:lnTo>
                  <a:pt x="130" y="890"/>
                </a:lnTo>
                <a:lnTo>
                  <a:pt x="122" y="894"/>
                </a:lnTo>
                <a:lnTo>
                  <a:pt x="114" y="894"/>
                </a:lnTo>
                <a:lnTo>
                  <a:pt x="92" y="892"/>
                </a:lnTo>
                <a:lnTo>
                  <a:pt x="80" y="888"/>
                </a:lnTo>
                <a:lnTo>
                  <a:pt x="74" y="882"/>
                </a:lnTo>
                <a:lnTo>
                  <a:pt x="76" y="876"/>
                </a:lnTo>
                <a:lnTo>
                  <a:pt x="80" y="868"/>
                </a:lnTo>
                <a:lnTo>
                  <a:pt x="80" y="866"/>
                </a:lnTo>
                <a:lnTo>
                  <a:pt x="82" y="862"/>
                </a:lnTo>
                <a:lnTo>
                  <a:pt x="86" y="856"/>
                </a:lnTo>
                <a:lnTo>
                  <a:pt x="90" y="848"/>
                </a:lnTo>
                <a:lnTo>
                  <a:pt x="96" y="838"/>
                </a:lnTo>
                <a:lnTo>
                  <a:pt x="106" y="820"/>
                </a:lnTo>
                <a:lnTo>
                  <a:pt x="120" y="794"/>
                </a:lnTo>
                <a:lnTo>
                  <a:pt x="138" y="760"/>
                </a:lnTo>
                <a:lnTo>
                  <a:pt x="162" y="718"/>
                </a:lnTo>
                <a:lnTo>
                  <a:pt x="190" y="670"/>
                </a:lnTo>
                <a:lnTo>
                  <a:pt x="222" y="614"/>
                </a:lnTo>
                <a:lnTo>
                  <a:pt x="450" y="216"/>
                </a:lnTo>
                <a:lnTo>
                  <a:pt x="454" y="212"/>
                </a:lnTo>
                <a:lnTo>
                  <a:pt x="454" y="210"/>
                </a:lnTo>
                <a:lnTo>
                  <a:pt x="450" y="204"/>
                </a:lnTo>
                <a:lnTo>
                  <a:pt x="440" y="202"/>
                </a:lnTo>
                <a:lnTo>
                  <a:pt x="422" y="200"/>
                </a:lnTo>
                <a:lnTo>
                  <a:pt x="70" y="200"/>
                </a:lnTo>
                <a:lnTo>
                  <a:pt x="44" y="200"/>
                </a:lnTo>
                <a:lnTo>
                  <a:pt x="28" y="200"/>
                </a:lnTo>
                <a:lnTo>
                  <a:pt x="26" y="200"/>
                </a:lnTo>
                <a:lnTo>
                  <a:pt x="16" y="198"/>
                </a:lnTo>
                <a:lnTo>
                  <a:pt x="10" y="194"/>
                </a:lnTo>
                <a:lnTo>
                  <a:pt x="4" y="188"/>
                </a:lnTo>
                <a:lnTo>
                  <a:pt x="0" y="182"/>
                </a:lnTo>
                <a:lnTo>
                  <a:pt x="0" y="174"/>
                </a:lnTo>
                <a:lnTo>
                  <a:pt x="0" y="166"/>
                </a:lnTo>
                <a:lnTo>
                  <a:pt x="2" y="156"/>
                </a:lnTo>
                <a:lnTo>
                  <a:pt x="2" y="146"/>
                </a:lnTo>
                <a:lnTo>
                  <a:pt x="28" y="0"/>
                </a:lnTo>
                <a:close/>
              </a:path>
            </a:pathLst>
          </a:custGeom>
          <a:gradFill rotWithShape="1"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Front">
              <a:rot lat="20099978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BE4AE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Freeform 10"/>
          <p:cNvSpPr>
            <a:spLocks noEditPoints="1"/>
          </p:cNvSpPr>
          <p:nvPr/>
        </p:nvSpPr>
        <p:spPr bwMode="gray">
          <a:xfrm>
            <a:off x="3995738" y="4259982"/>
            <a:ext cx="974725" cy="1150938"/>
          </a:xfrm>
          <a:custGeom>
            <a:avLst/>
            <a:gdLst>
              <a:gd name="T0" fmla="*/ 2147483647 w 708"/>
              <a:gd name="T1" fmla="*/ 2147483647 h 838"/>
              <a:gd name="T2" fmla="*/ 2147483647 w 708"/>
              <a:gd name="T3" fmla="*/ 2147483647 h 838"/>
              <a:gd name="T4" fmla="*/ 2147483647 w 708"/>
              <a:gd name="T5" fmla="*/ 2147483647 h 838"/>
              <a:gd name="T6" fmla="*/ 2147483647 w 708"/>
              <a:gd name="T7" fmla="*/ 2147483647 h 838"/>
              <a:gd name="T8" fmla="*/ 2147483647 w 708"/>
              <a:gd name="T9" fmla="*/ 2147483647 h 838"/>
              <a:gd name="T10" fmla="*/ 2147483647 w 708"/>
              <a:gd name="T11" fmla="*/ 2147483647 h 838"/>
              <a:gd name="T12" fmla="*/ 2147483647 w 708"/>
              <a:gd name="T13" fmla="*/ 2147483647 h 838"/>
              <a:gd name="T14" fmla="*/ 2147483647 w 708"/>
              <a:gd name="T15" fmla="*/ 2147483647 h 838"/>
              <a:gd name="T16" fmla="*/ 2147483647 w 708"/>
              <a:gd name="T17" fmla="*/ 2147483647 h 838"/>
              <a:gd name="T18" fmla="*/ 2147483647 w 708"/>
              <a:gd name="T19" fmla="*/ 2147483647 h 838"/>
              <a:gd name="T20" fmla="*/ 2147483647 w 708"/>
              <a:gd name="T21" fmla="*/ 2147483647 h 838"/>
              <a:gd name="T22" fmla="*/ 2147483647 w 708"/>
              <a:gd name="T23" fmla="*/ 2147483647 h 838"/>
              <a:gd name="T24" fmla="*/ 2147483647 w 708"/>
              <a:gd name="T25" fmla="*/ 2147483647 h 838"/>
              <a:gd name="T26" fmla="*/ 2147483647 w 708"/>
              <a:gd name="T27" fmla="*/ 2147483647 h 838"/>
              <a:gd name="T28" fmla="*/ 2147483647 w 708"/>
              <a:gd name="T29" fmla="*/ 2147483647 h 838"/>
              <a:gd name="T30" fmla="*/ 2147483647 w 708"/>
              <a:gd name="T31" fmla="*/ 2147483647 h 838"/>
              <a:gd name="T32" fmla="*/ 2147483647 w 708"/>
              <a:gd name="T33" fmla="*/ 2147483647 h 838"/>
              <a:gd name="T34" fmla="*/ 2147483647 w 708"/>
              <a:gd name="T35" fmla="*/ 2147483647 h 838"/>
              <a:gd name="T36" fmla="*/ 2147483647 w 708"/>
              <a:gd name="T37" fmla="*/ 2147483647 h 838"/>
              <a:gd name="T38" fmla="*/ 2147483647 w 708"/>
              <a:gd name="T39" fmla="*/ 2147483647 h 838"/>
              <a:gd name="T40" fmla="*/ 2147483647 w 708"/>
              <a:gd name="T41" fmla="*/ 2147483647 h 838"/>
              <a:gd name="T42" fmla="*/ 2147483647 w 708"/>
              <a:gd name="T43" fmla="*/ 2147483647 h 838"/>
              <a:gd name="T44" fmla="*/ 2147483647 w 708"/>
              <a:gd name="T45" fmla="*/ 2147483647 h 838"/>
              <a:gd name="T46" fmla="*/ 2147483647 w 708"/>
              <a:gd name="T47" fmla="*/ 2147483647 h 838"/>
              <a:gd name="T48" fmla="*/ 2147483647 w 708"/>
              <a:gd name="T49" fmla="*/ 2147483647 h 838"/>
              <a:gd name="T50" fmla="*/ 2147483647 w 708"/>
              <a:gd name="T51" fmla="*/ 2147483647 h 838"/>
              <a:gd name="T52" fmla="*/ 2147483647 w 708"/>
              <a:gd name="T53" fmla="*/ 2147483647 h 838"/>
              <a:gd name="T54" fmla="*/ 2147483647 w 708"/>
              <a:gd name="T55" fmla="*/ 2147483647 h 838"/>
              <a:gd name="T56" fmla="*/ 2147483647 w 708"/>
              <a:gd name="T57" fmla="*/ 2147483647 h 838"/>
              <a:gd name="T58" fmla="*/ 2147483647 w 708"/>
              <a:gd name="T59" fmla="*/ 2147483647 h 838"/>
              <a:gd name="T60" fmla="*/ 2147483647 w 708"/>
              <a:gd name="T61" fmla="*/ 2147483647 h 838"/>
              <a:gd name="T62" fmla="*/ 2147483647 w 708"/>
              <a:gd name="T63" fmla="*/ 2147483647 h 838"/>
              <a:gd name="T64" fmla="*/ 2147483647 w 708"/>
              <a:gd name="T65" fmla="*/ 2147483647 h 838"/>
              <a:gd name="T66" fmla="*/ 2147483647 w 708"/>
              <a:gd name="T67" fmla="*/ 2147483647 h 838"/>
              <a:gd name="T68" fmla="*/ 2147483647 w 708"/>
              <a:gd name="T69" fmla="*/ 2147483647 h 838"/>
              <a:gd name="T70" fmla="*/ 2147483647 w 708"/>
              <a:gd name="T71" fmla="*/ 2147483647 h 838"/>
              <a:gd name="T72" fmla="*/ 2147483647 w 708"/>
              <a:gd name="T73" fmla="*/ 2147483647 h 838"/>
              <a:gd name="T74" fmla="*/ 2147483647 w 708"/>
              <a:gd name="T75" fmla="*/ 2147483647 h 838"/>
              <a:gd name="T76" fmla="*/ 2147483647 w 708"/>
              <a:gd name="T77" fmla="*/ 2147483647 h 838"/>
              <a:gd name="T78" fmla="*/ 2147483647 w 708"/>
              <a:gd name="T79" fmla="*/ 2147483647 h 838"/>
              <a:gd name="T80" fmla="*/ 2147483647 w 708"/>
              <a:gd name="T81" fmla="*/ 2147483647 h 838"/>
              <a:gd name="T82" fmla="*/ 2147483647 w 708"/>
              <a:gd name="T83" fmla="*/ 2147483647 h 838"/>
              <a:gd name="T84" fmla="*/ 2147483647 w 708"/>
              <a:gd name="T85" fmla="*/ 2147483647 h 838"/>
              <a:gd name="T86" fmla="*/ 2147483647 w 708"/>
              <a:gd name="T87" fmla="*/ 2147483647 h 838"/>
              <a:gd name="T88" fmla="*/ 2147483647 w 708"/>
              <a:gd name="T89" fmla="*/ 2147483647 h 838"/>
              <a:gd name="T90" fmla="*/ 2147483647 w 708"/>
              <a:gd name="T91" fmla="*/ 2147483647 h 838"/>
              <a:gd name="T92" fmla="*/ 2147483647 w 708"/>
              <a:gd name="T93" fmla="*/ 2147483647 h 838"/>
              <a:gd name="T94" fmla="*/ 2147483647 w 708"/>
              <a:gd name="T95" fmla="*/ 2147483647 h 838"/>
              <a:gd name="T96" fmla="*/ 2147483647 w 708"/>
              <a:gd name="T97" fmla="*/ 2147483647 h 838"/>
              <a:gd name="T98" fmla="*/ 2147483647 w 708"/>
              <a:gd name="T99" fmla="*/ 2147483647 h 838"/>
              <a:gd name="T100" fmla="*/ 2147483647 w 708"/>
              <a:gd name="T101" fmla="*/ 2147483647 h 838"/>
              <a:gd name="T102" fmla="*/ 2147483647 w 708"/>
              <a:gd name="T103" fmla="*/ 2147483647 h 838"/>
              <a:gd name="T104" fmla="*/ 2147483647 w 708"/>
              <a:gd name="T105" fmla="*/ 2147483647 h 838"/>
              <a:gd name="T106" fmla="*/ 2147483647 w 708"/>
              <a:gd name="T107" fmla="*/ 2147483647 h 838"/>
              <a:gd name="T108" fmla="*/ 2147483647 w 708"/>
              <a:gd name="T109" fmla="*/ 2147483647 h 838"/>
              <a:gd name="T110" fmla="*/ 2147483647 w 708"/>
              <a:gd name="T111" fmla="*/ 2147483647 h 838"/>
              <a:gd name="T112" fmla="*/ 2147483647 w 708"/>
              <a:gd name="T113" fmla="*/ 2147483647 h 838"/>
              <a:gd name="T114" fmla="*/ 2147483647 w 708"/>
              <a:gd name="T115" fmla="*/ 2147483647 h 838"/>
              <a:gd name="T116" fmla="*/ 2147483647 w 708"/>
              <a:gd name="T117" fmla="*/ 2147483647 h 838"/>
              <a:gd name="T118" fmla="*/ 2147483647 w 708"/>
              <a:gd name="T119" fmla="*/ 2147483647 h 8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08"/>
              <a:gd name="T181" fmla="*/ 0 h 838"/>
              <a:gd name="T182" fmla="*/ 708 w 708"/>
              <a:gd name="T183" fmla="*/ 838 h 83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08" h="838">
                <a:moveTo>
                  <a:pt x="488" y="362"/>
                </a:moveTo>
                <a:lnTo>
                  <a:pt x="524" y="384"/>
                </a:lnTo>
                <a:lnTo>
                  <a:pt x="552" y="400"/>
                </a:lnTo>
                <a:lnTo>
                  <a:pt x="570" y="412"/>
                </a:lnTo>
                <a:lnTo>
                  <a:pt x="602" y="440"/>
                </a:lnTo>
                <a:lnTo>
                  <a:pt x="626" y="474"/>
                </a:lnTo>
                <a:lnTo>
                  <a:pt x="640" y="514"/>
                </a:lnTo>
                <a:lnTo>
                  <a:pt x="644" y="556"/>
                </a:lnTo>
                <a:lnTo>
                  <a:pt x="638" y="610"/>
                </a:lnTo>
                <a:lnTo>
                  <a:pt x="620" y="660"/>
                </a:lnTo>
                <a:lnTo>
                  <a:pt x="588" y="708"/>
                </a:lnTo>
                <a:lnTo>
                  <a:pt x="544" y="750"/>
                </a:lnTo>
                <a:lnTo>
                  <a:pt x="500" y="782"/>
                </a:lnTo>
                <a:lnTo>
                  <a:pt x="452" y="806"/>
                </a:lnTo>
                <a:lnTo>
                  <a:pt x="402" y="824"/>
                </a:lnTo>
                <a:lnTo>
                  <a:pt x="346" y="834"/>
                </a:lnTo>
                <a:lnTo>
                  <a:pt x="288" y="838"/>
                </a:lnTo>
                <a:lnTo>
                  <a:pt x="228" y="834"/>
                </a:lnTo>
                <a:lnTo>
                  <a:pt x="174" y="824"/>
                </a:lnTo>
                <a:lnTo>
                  <a:pt x="126" y="804"/>
                </a:lnTo>
                <a:lnTo>
                  <a:pt x="80" y="778"/>
                </a:lnTo>
                <a:lnTo>
                  <a:pt x="46" y="746"/>
                </a:lnTo>
                <a:lnTo>
                  <a:pt x="20" y="710"/>
                </a:lnTo>
                <a:lnTo>
                  <a:pt x="6" y="668"/>
                </a:lnTo>
                <a:lnTo>
                  <a:pt x="0" y="622"/>
                </a:lnTo>
                <a:lnTo>
                  <a:pt x="4" y="586"/>
                </a:lnTo>
                <a:lnTo>
                  <a:pt x="14" y="552"/>
                </a:lnTo>
                <a:lnTo>
                  <a:pt x="30" y="520"/>
                </a:lnTo>
                <a:lnTo>
                  <a:pt x="54" y="490"/>
                </a:lnTo>
                <a:lnTo>
                  <a:pt x="84" y="466"/>
                </a:lnTo>
                <a:lnTo>
                  <a:pt x="126" y="444"/>
                </a:lnTo>
                <a:lnTo>
                  <a:pt x="180" y="424"/>
                </a:lnTo>
                <a:lnTo>
                  <a:pt x="246" y="408"/>
                </a:lnTo>
                <a:lnTo>
                  <a:pt x="208" y="386"/>
                </a:lnTo>
                <a:lnTo>
                  <a:pt x="180" y="366"/>
                </a:lnTo>
                <a:lnTo>
                  <a:pt x="152" y="336"/>
                </a:lnTo>
                <a:lnTo>
                  <a:pt x="134" y="306"/>
                </a:lnTo>
                <a:lnTo>
                  <a:pt x="122" y="272"/>
                </a:lnTo>
                <a:lnTo>
                  <a:pt x="118" y="238"/>
                </a:lnTo>
                <a:lnTo>
                  <a:pt x="126" y="188"/>
                </a:lnTo>
                <a:lnTo>
                  <a:pt x="146" y="138"/>
                </a:lnTo>
                <a:lnTo>
                  <a:pt x="178" y="94"/>
                </a:lnTo>
                <a:lnTo>
                  <a:pt x="216" y="60"/>
                </a:lnTo>
                <a:lnTo>
                  <a:pt x="260" y="34"/>
                </a:lnTo>
                <a:lnTo>
                  <a:pt x="310" y="14"/>
                </a:lnTo>
                <a:lnTo>
                  <a:pt x="366" y="4"/>
                </a:lnTo>
                <a:lnTo>
                  <a:pt x="428" y="0"/>
                </a:lnTo>
                <a:lnTo>
                  <a:pt x="496" y="4"/>
                </a:lnTo>
                <a:lnTo>
                  <a:pt x="558" y="16"/>
                </a:lnTo>
                <a:lnTo>
                  <a:pt x="612" y="38"/>
                </a:lnTo>
                <a:lnTo>
                  <a:pt x="646" y="60"/>
                </a:lnTo>
                <a:lnTo>
                  <a:pt x="674" y="84"/>
                </a:lnTo>
                <a:lnTo>
                  <a:pt x="692" y="114"/>
                </a:lnTo>
                <a:lnTo>
                  <a:pt x="704" y="148"/>
                </a:lnTo>
                <a:lnTo>
                  <a:pt x="708" y="184"/>
                </a:lnTo>
                <a:lnTo>
                  <a:pt x="704" y="218"/>
                </a:lnTo>
                <a:lnTo>
                  <a:pt x="694" y="250"/>
                </a:lnTo>
                <a:lnTo>
                  <a:pt x="678" y="278"/>
                </a:lnTo>
                <a:lnTo>
                  <a:pt x="654" y="302"/>
                </a:lnTo>
                <a:lnTo>
                  <a:pt x="628" y="320"/>
                </a:lnTo>
                <a:lnTo>
                  <a:pt x="592" y="336"/>
                </a:lnTo>
                <a:lnTo>
                  <a:pt x="546" y="350"/>
                </a:lnTo>
                <a:lnTo>
                  <a:pt x="488" y="362"/>
                </a:lnTo>
                <a:close/>
                <a:moveTo>
                  <a:pt x="272" y="436"/>
                </a:moveTo>
                <a:lnTo>
                  <a:pt x="234" y="456"/>
                </a:lnTo>
                <a:lnTo>
                  <a:pt x="204" y="482"/>
                </a:lnTo>
                <a:lnTo>
                  <a:pt x="178" y="516"/>
                </a:lnTo>
                <a:lnTo>
                  <a:pt x="158" y="552"/>
                </a:lnTo>
                <a:lnTo>
                  <a:pt x="146" y="592"/>
                </a:lnTo>
                <a:lnTo>
                  <a:pt x="142" y="634"/>
                </a:lnTo>
                <a:lnTo>
                  <a:pt x="146" y="676"/>
                </a:lnTo>
                <a:lnTo>
                  <a:pt x="160" y="714"/>
                </a:lnTo>
                <a:lnTo>
                  <a:pt x="184" y="746"/>
                </a:lnTo>
                <a:lnTo>
                  <a:pt x="214" y="772"/>
                </a:lnTo>
                <a:lnTo>
                  <a:pt x="250" y="786"/>
                </a:lnTo>
                <a:lnTo>
                  <a:pt x="292" y="792"/>
                </a:lnTo>
                <a:lnTo>
                  <a:pt x="328" y="788"/>
                </a:lnTo>
                <a:lnTo>
                  <a:pt x="362" y="776"/>
                </a:lnTo>
                <a:lnTo>
                  <a:pt x="394" y="756"/>
                </a:lnTo>
                <a:lnTo>
                  <a:pt x="422" y="728"/>
                </a:lnTo>
                <a:lnTo>
                  <a:pt x="444" y="696"/>
                </a:lnTo>
                <a:lnTo>
                  <a:pt x="458" y="662"/>
                </a:lnTo>
                <a:lnTo>
                  <a:pt x="462" y="624"/>
                </a:lnTo>
                <a:lnTo>
                  <a:pt x="456" y="586"/>
                </a:lnTo>
                <a:lnTo>
                  <a:pt x="440" y="548"/>
                </a:lnTo>
                <a:lnTo>
                  <a:pt x="412" y="516"/>
                </a:lnTo>
                <a:lnTo>
                  <a:pt x="372" y="486"/>
                </a:lnTo>
                <a:lnTo>
                  <a:pt x="344" y="470"/>
                </a:lnTo>
                <a:lnTo>
                  <a:pt x="314" y="454"/>
                </a:lnTo>
                <a:lnTo>
                  <a:pt x="292" y="444"/>
                </a:lnTo>
                <a:lnTo>
                  <a:pt x="278" y="438"/>
                </a:lnTo>
                <a:lnTo>
                  <a:pt x="272" y="436"/>
                </a:lnTo>
                <a:close/>
                <a:moveTo>
                  <a:pt x="450" y="332"/>
                </a:moveTo>
                <a:lnTo>
                  <a:pt x="482" y="314"/>
                </a:lnTo>
                <a:lnTo>
                  <a:pt x="510" y="296"/>
                </a:lnTo>
                <a:lnTo>
                  <a:pt x="530" y="278"/>
                </a:lnTo>
                <a:lnTo>
                  <a:pt x="554" y="242"/>
                </a:lnTo>
                <a:lnTo>
                  <a:pt x="570" y="204"/>
                </a:lnTo>
                <a:lnTo>
                  <a:pt x="574" y="164"/>
                </a:lnTo>
                <a:lnTo>
                  <a:pt x="570" y="130"/>
                </a:lnTo>
                <a:lnTo>
                  <a:pt x="560" y="100"/>
                </a:lnTo>
                <a:lnTo>
                  <a:pt x="542" y="78"/>
                </a:lnTo>
                <a:lnTo>
                  <a:pt x="518" y="60"/>
                </a:lnTo>
                <a:lnTo>
                  <a:pt x="490" y="50"/>
                </a:lnTo>
                <a:lnTo>
                  <a:pt x="456" y="46"/>
                </a:lnTo>
                <a:lnTo>
                  <a:pt x="412" y="52"/>
                </a:lnTo>
                <a:lnTo>
                  <a:pt x="374" y="66"/>
                </a:lnTo>
                <a:lnTo>
                  <a:pt x="338" y="92"/>
                </a:lnTo>
                <a:lnTo>
                  <a:pt x="318" y="118"/>
                </a:lnTo>
                <a:lnTo>
                  <a:pt x="304" y="148"/>
                </a:lnTo>
                <a:lnTo>
                  <a:pt x="300" y="180"/>
                </a:lnTo>
                <a:lnTo>
                  <a:pt x="304" y="210"/>
                </a:lnTo>
                <a:lnTo>
                  <a:pt x="316" y="238"/>
                </a:lnTo>
                <a:lnTo>
                  <a:pt x="336" y="262"/>
                </a:lnTo>
                <a:lnTo>
                  <a:pt x="364" y="284"/>
                </a:lnTo>
                <a:lnTo>
                  <a:pt x="374" y="290"/>
                </a:lnTo>
                <a:lnTo>
                  <a:pt x="388" y="300"/>
                </a:lnTo>
                <a:lnTo>
                  <a:pt x="410" y="310"/>
                </a:lnTo>
                <a:lnTo>
                  <a:pt x="430" y="322"/>
                </a:lnTo>
                <a:lnTo>
                  <a:pt x="444" y="330"/>
                </a:lnTo>
                <a:lnTo>
                  <a:pt x="450" y="332"/>
                </a:lnTo>
                <a:close/>
              </a:path>
            </a:pathLst>
          </a:custGeom>
          <a:gradFill rotWithShape="1"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Front">
              <a:rot lat="20099978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BE4AE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Freeform 11"/>
          <p:cNvSpPr>
            <a:spLocks/>
          </p:cNvSpPr>
          <p:nvPr/>
        </p:nvSpPr>
        <p:spPr bwMode="gray">
          <a:xfrm>
            <a:off x="5532438" y="4259982"/>
            <a:ext cx="1041400" cy="1274763"/>
          </a:xfrm>
          <a:custGeom>
            <a:avLst/>
            <a:gdLst>
              <a:gd name="T0" fmla="*/ 2147483647 w 758"/>
              <a:gd name="T1" fmla="*/ 2147483647 h 928"/>
              <a:gd name="T2" fmla="*/ 2147483647 w 758"/>
              <a:gd name="T3" fmla="*/ 2147483647 h 928"/>
              <a:gd name="T4" fmla="*/ 2147483647 w 758"/>
              <a:gd name="T5" fmla="*/ 2147483647 h 928"/>
              <a:gd name="T6" fmla="*/ 2147483647 w 758"/>
              <a:gd name="T7" fmla="*/ 2147483647 h 928"/>
              <a:gd name="T8" fmla="*/ 2147483647 w 758"/>
              <a:gd name="T9" fmla="*/ 2147483647 h 928"/>
              <a:gd name="T10" fmla="*/ 2147483647 w 758"/>
              <a:gd name="T11" fmla="*/ 2147483647 h 928"/>
              <a:gd name="T12" fmla="*/ 2147483647 w 758"/>
              <a:gd name="T13" fmla="*/ 2147483647 h 928"/>
              <a:gd name="T14" fmla="*/ 2147483647 w 758"/>
              <a:gd name="T15" fmla="*/ 2147483647 h 928"/>
              <a:gd name="T16" fmla="*/ 2147483647 w 758"/>
              <a:gd name="T17" fmla="*/ 2147483647 h 928"/>
              <a:gd name="T18" fmla="*/ 2147483647 w 758"/>
              <a:gd name="T19" fmla="*/ 2147483647 h 928"/>
              <a:gd name="T20" fmla="*/ 2147483647 w 758"/>
              <a:gd name="T21" fmla="*/ 2147483647 h 928"/>
              <a:gd name="T22" fmla="*/ 2147483647 w 758"/>
              <a:gd name="T23" fmla="*/ 2147483647 h 928"/>
              <a:gd name="T24" fmla="*/ 2147483647 w 758"/>
              <a:gd name="T25" fmla="*/ 2147483647 h 928"/>
              <a:gd name="T26" fmla="*/ 2147483647 w 758"/>
              <a:gd name="T27" fmla="*/ 2147483647 h 928"/>
              <a:gd name="T28" fmla="*/ 2147483647 w 758"/>
              <a:gd name="T29" fmla="*/ 2147483647 h 928"/>
              <a:gd name="T30" fmla="*/ 2147483647 w 758"/>
              <a:gd name="T31" fmla="*/ 2147483647 h 928"/>
              <a:gd name="T32" fmla="*/ 2147483647 w 758"/>
              <a:gd name="T33" fmla="*/ 2147483647 h 928"/>
              <a:gd name="T34" fmla="*/ 2147483647 w 758"/>
              <a:gd name="T35" fmla="*/ 2147483647 h 928"/>
              <a:gd name="T36" fmla="*/ 2147483647 w 758"/>
              <a:gd name="T37" fmla="*/ 2147483647 h 928"/>
              <a:gd name="T38" fmla="*/ 2147483647 w 758"/>
              <a:gd name="T39" fmla="*/ 2147483647 h 928"/>
              <a:gd name="T40" fmla="*/ 2147483647 w 758"/>
              <a:gd name="T41" fmla="*/ 2147483647 h 928"/>
              <a:gd name="T42" fmla="*/ 2147483647 w 758"/>
              <a:gd name="T43" fmla="*/ 2147483647 h 928"/>
              <a:gd name="T44" fmla="*/ 2147483647 w 758"/>
              <a:gd name="T45" fmla="*/ 2147483647 h 928"/>
              <a:gd name="T46" fmla="*/ 2147483647 w 758"/>
              <a:gd name="T47" fmla="*/ 2147483647 h 928"/>
              <a:gd name="T48" fmla="*/ 2147483647 w 758"/>
              <a:gd name="T49" fmla="*/ 2147483647 h 928"/>
              <a:gd name="T50" fmla="*/ 2147483647 w 758"/>
              <a:gd name="T51" fmla="*/ 2147483647 h 928"/>
              <a:gd name="T52" fmla="*/ 2147483647 w 758"/>
              <a:gd name="T53" fmla="*/ 2147483647 h 928"/>
              <a:gd name="T54" fmla="*/ 2147483647 w 758"/>
              <a:gd name="T55" fmla="*/ 2147483647 h 928"/>
              <a:gd name="T56" fmla="*/ 2147483647 w 758"/>
              <a:gd name="T57" fmla="*/ 2147483647 h 928"/>
              <a:gd name="T58" fmla="*/ 2147483647 w 758"/>
              <a:gd name="T59" fmla="*/ 2147483647 h 928"/>
              <a:gd name="T60" fmla="*/ 2147483647 w 758"/>
              <a:gd name="T61" fmla="*/ 2147483647 h 928"/>
              <a:gd name="T62" fmla="*/ 2147483647 w 758"/>
              <a:gd name="T63" fmla="*/ 2147483647 h 928"/>
              <a:gd name="T64" fmla="*/ 2147483647 w 758"/>
              <a:gd name="T65" fmla="*/ 2147483647 h 928"/>
              <a:gd name="T66" fmla="*/ 2147483647 w 758"/>
              <a:gd name="T67" fmla="*/ 2147483647 h 928"/>
              <a:gd name="T68" fmla="*/ 2147483647 w 758"/>
              <a:gd name="T69" fmla="*/ 2147483647 h 928"/>
              <a:gd name="T70" fmla="*/ 2147483647 w 758"/>
              <a:gd name="T71" fmla="*/ 2147483647 h 928"/>
              <a:gd name="T72" fmla="*/ 2147483647 w 758"/>
              <a:gd name="T73" fmla="*/ 2147483647 h 928"/>
              <a:gd name="T74" fmla="*/ 2147483647 w 758"/>
              <a:gd name="T75" fmla="*/ 2147483647 h 928"/>
              <a:gd name="T76" fmla="*/ 2147483647 w 758"/>
              <a:gd name="T77" fmla="*/ 2147483647 h 928"/>
              <a:gd name="T78" fmla="*/ 2147483647 w 758"/>
              <a:gd name="T79" fmla="*/ 2147483647 h 928"/>
              <a:gd name="T80" fmla="*/ 2147483647 w 758"/>
              <a:gd name="T81" fmla="*/ 2147483647 h 928"/>
              <a:gd name="T82" fmla="*/ 2147483647 w 758"/>
              <a:gd name="T83" fmla="*/ 2147483647 h 928"/>
              <a:gd name="T84" fmla="*/ 2147483647 w 758"/>
              <a:gd name="T85" fmla="*/ 2147483647 h 928"/>
              <a:gd name="T86" fmla="*/ 2147483647 w 758"/>
              <a:gd name="T87" fmla="*/ 2147483647 h 928"/>
              <a:gd name="T88" fmla="*/ 2147483647 w 758"/>
              <a:gd name="T89" fmla="*/ 2147483647 h 928"/>
              <a:gd name="T90" fmla="*/ 2147483647 w 758"/>
              <a:gd name="T91" fmla="*/ 2147483647 h 928"/>
              <a:gd name="T92" fmla="*/ 2147483647 w 758"/>
              <a:gd name="T93" fmla="*/ 2147483647 h 928"/>
              <a:gd name="T94" fmla="*/ 2147483647 w 758"/>
              <a:gd name="T95" fmla="*/ 2147483647 h 928"/>
              <a:gd name="T96" fmla="*/ 2147483647 w 758"/>
              <a:gd name="T97" fmla="*/ 2147483647 h 92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58"/>
              <a:gd name="T148" fmla="*/ 0 h 928"/>
              <a:gd name="T149" fmla="*/ 758 w 758"/>
              <a:gd name="T150" fmla="*/ 928 h 928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58" h="928">
                <a:moveTo>
                  <a:pt x="486" y="46"/>
                </a:moveTo>
                <a:lnTo>
                  <a:pt x="454" y="50"/>
                </a:lnTo>
                <a:lnTo>
                  <a:pt x="424" y="66"/>
                </a:lnTo>
                <a:lnTo>
                  <a:pt x="400" y="90"/>
                </a:lnTo>
                <a:lnTo>
                  <a:pt x="378" y="124"/>
                </a:lnTo>
                <a:lnTo>
                  <a:pt x="350" y="190"/>
                </a:lnTo>
                <a:lnTo>
                  <a:pt x="334" y="256"/>
                </a:lnTo>
                <a:lnTo>
                  <a:pt x="328" y="326"/>
                </a:lnTo>
                <a:lnTo>
                  <a:pt x="330" y="360"/>
                </a:lnTo>
                <a:lnTo>
                  <a:pt x="338" y="392"/>
                </a:lnTo>
                <a:lnTo>
                  <a:pt x="348" y="420"/>
                </a:lnTo>
                <a:lnTo>
                  <a:pt x="362" y="442"/>
                </a:lnTo>
                <a:lnTo>
                  <a:pt x="380" y="458"/>
                </a:lnTo>
                <a:lnTo>
                  <a:pt x="400" y="466"/>
                </a:lnTo>
                <a:lnTo>
                  <a:pt x="422" y="470"/>
                </a:lnTo>
                <a:lnTo>
                  <a:pt x="436" y="468"/>
                </a:lnTo>
                <a:lnTo>
                  <a:pt x="450" y="464"/>
                </a:lnTo>
                <a:lnTo>
                  <a:pt x="456" y="462"/>
                </a:lnTo>
                <a:lnTo>
                  <a:pt x="460" y="462"/>
                </a:lnTo>
                <a:lnTo>
                  <a:pt x="464" y="462"/>
                </a:lnTo>
                <a:lnTo>
                  <a:pt x="470" y="462"/>
                </a:lnTo>
                <a:lnTo>
                  <a:pt x="474" y="464"/>
                </a:lnTo>
                <a:lnTo>
                  <a:pt x="476" y="468"/>
                </a:lnTo>
                <a:lnTo>
                  <a:pt x="476" y="474"/>
                </a:lnTo>
                <a:lnTo>
                  <a:pt x="472" y="490"/>
                </a:lnTo>
                <a:lnTo>
                  <a:pt x="460" y="502"/>
                </a:lnTo>
                <a:lnTo>
                  <a:pt x="438" y="510"/>
                </a:lnTo>
                <a:lnTo>
                  <a:pt x="410" y="518"/>
                </a:lnTo>
                <a:lnTo>
                  <a:pt x="382" y="520"/>
                </a:lnTo>
                <a:lnTo>
                  <a:pt x="328" y="514"/>
                </a:lnTo>
                <a:lnTo>
                  <a:pt x="280" y="496"/>
                </a:lnTo>
                <a:lnTo>
                  <a:pt x="236" y="468"/>
                </a:lnTo>
                <a:lnTo>
                  <a:pt x="200" y="432"/>
                </a:lnTo>
                <a:lnTo>
                  <a:pt x="174" y="390"/>
                </a:lnTo>
                <a:lnTo>
                  <a:pt x="158" y="344"/>
                </a:lnTo>
                <a:lnTo>
                  <a:pt x="152" y="292"/>
                </a:lnTo>
                <a:lnTo>
                  <a:pt x="156" y="246"/>
                </a:lnTo>
                <a:lnTo>
                  <a:pt x="168" y="200"/>
                </a:lnTo>
                <a:lnTo>
                  <a:pt x="186" y="158"/>
                </a:lnTo>
                <a:lnTo>
                  <a:pt x="214" y="120"/>
                </a:lnTo>
                <a:lnTo>
                  <a:pt x="248" y="84"/>
                </a:lnTo>
                <a:lnTo>
                  <a:pt x="296" y="46"/>
                </a:lnTo>
                <a:lnTo>
                  <a:pt x="348" y="20"/>
                </a:lnTo>
                <a:lnTo>
                  <a:pt x="404" y="6"/>
                </a:lnTo>
                <a:lnTo>
                  <a:pt x="466" y="0"/>
                </a:lnTo>
                <a:lnTo>
                  <a:pt x="522" y="6"/>
                </a:lnTo>
                <a:lnTo>
                  <a:pt x="574" y="20"/>
                </a:lnTo>
                <a:lnTo>
                  <a:pt x="624" y="46"/>
                </a:lnTo>
                <a:lnTo>
                  <a:pt x="668" y="80"/>
                </a:lnTo>
                <a:lnTo>
                  <a:pt x="704" y="120"/>
                </a:lnTo>
                <a:lnTo>
                  <a:pt x="732" y="170"/>
                </a:lnTo>
                <a:lnTo>
                  <a:pt x="748" y="216"/>
                </a:lnTo>
                <a:lnTo>
                  <a:pt x="756" y="264"/>
                </a:lnTo>
                <a:lnTo>
                  <a:pt x="758" y="314"/>
                </a:lnTo>
                <a:lnTo>
                  <a:pt x="748" y="396"/>
                </a:lnTo>
                <a:lnTo>
                  <a:pt x="728" y="476"/>
                </a:lnTo>
                <a:lnTo>
                  <a:pt x="696" y="550"/>
                </a:lnTo>
                <a:lnTo>
                  <a:pt x="654" y="622"/>
                </a:lnTo>
                <a:lnTo>
                  <a:pt x="600" y="688"/>
                </a:lnTo>
                <a:lnTo>
                  <a:pt x="540" y="746"/>
                </a:lnTo>
                <a:lnTo>
                  <a:pt x="476" y="796"/>
                </a:lnTo>
                <a:lnTo>
                  <a:pt x="404" y="836"/>
                </a:lnTo>
                <a:lnTo>
                  <a:pt x="328" y="870"/>
                </a:lnTo>
                <a:lnTo>
                  <a:pt x="246" y="896"/>
                </a:lnTo>
                <a:lnTo>
                  <a:pt x="186" y="910"/>
                </a:lnTo>
                <a:lnTo>
                  <a:pt x="130" y="920"/>
                </a:lnTo>
                <a:lnTo>
                  <a:pt x="78" y="926"/>
                </a:lnTo>
                <a:lnTo>
                  <a:pt x="34" y="928"/>
                </a:lnTo>
                <a:lnTo>
                  <a:pt x="16" y="926"/>
                </a:lnTo>
                <a:lnTo>
                  <a:pt x="4" y="920"/>
                </a:lnTo>
                <a:lnTo>
                  <a:pt x="0" y="908"/>
                </a:lnTo>
                <a:lnTo>
                  <a:pt x="2" y="900"/>
                </a:lnTo>
                <a:lnTo>
                  <a:pt x="4" y="894"/>
                </a:lnTo>
                <a:lnTo>
                  <a:pt x="10" y="890"/>
                </a:lnTo>
                <a:lnTo>
                  <a:pt x="16" y="888"/>
                </a:lnTo>
                <a:lnTo>
                  <a:pt x="18" y="886"/>
                </a:lnTo>
                <a:lnTo>
                  <a:pt x="24" y="886"/>
                </a:lnTo>
                <a:lnTo>
                  <a:pt x="34" y="886"/>
                </a:lnTo>
                <a:lnTo>
                  <a:pt x="44" y="884"/>
                </a:lnTo>
                <a:lnTo>
                  <a:pt x="112" y="874"/>
                </a:lnTo>
                <a:lnTo>
                  <a:pt x="176" y="854"/>
                </a:lnTo>
                <a:lnTo>
                  <a:pt x="240" y="824"/>
                </a:lnTo>
                <a:lnTo>
                  <a:pt x="302" y="788"/>
                </a:lnTo>
                <a:lnTo>
                  <a:pt x="356" y="744"/>
                </a:lnTo>
                <a:lnTo>
                  <a:pt x="406" y="694"/>
                </a:lnTo>
                <a:lnTo>
                  <a:pt x="448" y="638"/>
                </a:lnTo>
                <a:lnTo>
                  <a:pt x="486" y="574"/>
                </a:lnTo>
                <a:lnTo>
                  <a:pt x="518" y="506"/>
                </a:lnTo>
                <a:lnTo>
                  <a:pt x="546" y="430"/>
                </a:lnTo>
                <a:lnTo>
                  <a:pt x="566" y="346"/>
                </a:lnTo>
                <a:lnTo>
                  <a:pt x="576" y="292"/>
                </a:lnTo>
                <a:lnTo>
                  <a:pt x="580" y="242"/>
                </a:lnTo>
                <a:lnTo>
                  <a:pt x="582" y="196"/>
                </a:lnTo>
                <a:lnTo>
                  <a:pt x="580" y="150"/>
                </a:lnTo>
                <a:lnTo>
                  <a:pt x="572" y="112"/>
                </a:lnTo>
                <a:lnTo>
                  <a:pt x="558" y="84"/>
                </a:lnTo>
                <a:lnTo>
                  <a:pt x="540" y="64"/>
                </a:lnTo>
                <a:lnTo>
                  <a:pt x="516" y="50"/>
                </a:lnTo>
                <a:lnTo>
                  <a:pt x="486" y="46"/>
                </a:lnTo>
                <a:close/>
              </a:path>
            </a:pathLst>
          </a:custGeom>
          <a:gradFill rotWithShape="1"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Front">
              <a:rot lat="20099978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BE4AE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Freeform 12"/>
          <p:cNvSpPr>
            <a:spLocks noEditPoints="1"/>
          </p:cNvSpPr>
          <p:nvPr/>
        </p:nvSpPr>
        <p:spPr bwMode="gray">
          <a:xfrm>
            <a:off x="7342188" y="4259982"/>
            <a:ext cx="958850" cy="1150938"/>
          </a:xfrm>
          <a:custGeom>
            <a:avLst/>
            <a:gdLst>
              <a:gd name="T0" fmla="*/ 2147483647 w 698"/>
              <a:gd name="T1" fmla="*/ 2147483647 h 838"/>
              <a:gd name="T2" fmla="*/ 2147483647 w 698"/>
              <a:gd name="T3" fmla="*/ 2147483647 h 838"/>
              <a:gd name="T4" fmla="*/ 2147483647 w 698"/>
              <a:gd name="T5" fmla="*/ 2147483647 h 838"/>
              <a:gd name="T6" fmla="*/ 2147483647 w 698"/>
              <a:gd name="T7" fmla="*/ 2147483647 h 838"/>
              <a:gd name="T8" fmla="*/ 2147483647 w 698"/>
              <a:gd name="T9" fmla="*/ 2147483647 h 838"/>
              <a:gd name="T10" fmla="*/ 2147483647 w 698"/>
              <a:gd name="T11" fmla="*/ 2147483647 h 838"/>
              <a:gd name="T12" fmla="*/ 2147483647 w 698"/>
              <a:gd name="T13" fmla="*/ 2147483647 h 838"/>
              <a:gd name="T14" fmla="*/ 2147483647 w 698"/>
              <a:gd name="T15" fmla="*/ 2147483647 h 838"/>
              <a:gd name="T16" fmla="*/ 2147483647 w 698"/>
              <a:gd name="T17" fmla="*/ 2147483647 h 838"/>
              <a:gd name="T18" fmla="*/ 2147483647 w 698"/>
              <a:gd name="T19" fmla="*/ 2147483647 h 838"/>
              <a:gd name="T20" fmla="*/ 2147483647 w 698"/>
              <a:gd name="T21" fmla="*/ 2147483647 h 838"/>
              <a:gd name="T22" fmla="*/ 2147483647 w 698"/>
              <a:gd name="T23" fmla="*/ 2147483647 h 838"/>
              <a:gd name="T24" fmla="*/ 2147483647 w 698"/>
              <a:gd name="T25" fmla="*/ 2147483647 h 838"/>
              <a:gd name="T26" fmla="*/ 2147483647 w 698"/>
              <a:gd name="T27" fmla="*/ 2147483647 h 838"/>
              <a:gd name="T28" fmla="*/ 0 w 698"/>
              <a:gd name="T29" fmla="*/ 2147483647 h 838"/>
              <a:gd name="T30" fmla="*/ 2147483647 w 698"/>
              <a:gd name="T31" fmla="*/ 2147483647 h 838"/>
              <a:gd name="T32" fmla="*/ 2147483647 w 698"/>
              <a:gd name="T33" fmla="*/ 2147483647 h 838"/>
              <a:gd name="T34" fmla="*/ 2147483647 w 698"/>
              <a:gd name="T35" fmla="*/ 2147483647 h 838"/>
              <a:gd name="T36" fmla="*/ 2147483647 w 698"/>
              <a:gd name="T37" fmla="*/ 2147483647 h 838"/>
              <a:gd name="T38" fmla="*/ 2147483647 w 698"/>
              <a:gd name="T39" fmla="*/ 2147483647 h 838"/>
              <a:gd name="T40" fmla="*/ 2147483647 w 698"/>
              <a:gd name="T41" fmla="*/ 2147483647 h 838"/>
              <a:gd name="T42" fmla="*/ 2147483647 w 698"/>
              <a:gd name="T43" fmla="*/ 2147483647 h 838"/>
              <a:gd name="T44" fmla="*/ 2147483647 w 698"/>
              <a:gd name="T45" fmla="*/ 2147483647 h 838"/>
              <a:gd name="T46" fmla="*/ 2147483647 w 698"/>
              <a:gd name="T47" fmla="*/ 2147483647 h 838"/>
              <a:gd name="T48" fmla="*/ 2147483647 w 698"/>
              <a:gd name="T49" fmla="*/ 2147483647 h 838"/>
              <a:gd name="T50" fmla="*/ 2147483647 w 698"/>
              <a:gd name="T51" fmla="*/ 2147483647 h 838"/>
              <a:gd name="T52" fmla="*/ 2147483647 w 698"/>
              <a:gd name="T53" fmla="*/ 2147483647 h 838"/>
              <a:gd name="T54" fmla="*/ 2147483647 w 698"/>
              <a:gd name="T55" fmla="*/ 2147483647 h 838"/>
              <a:gd name="T56" fmla="*/ 2147483647 w 698"/>
              <a:gd name="T57" fmla="*/ 2147483647 h 838"/>
              <a:gd name="T58" fmla="*/ 2147483647 w 698"/>
              <a:gd name="T59" fmla="*/ 2147483647 h 838"/>
              <a:gd name="T60" fmla="*/ 2147483647 w 698"/>
              <a:gd name="T61" fmla="*/ 2147483647 h 838"/>
              <a:gd name="T62" fmla="*/ 2147483647 w 698"/>
              <a:gd name="T63" fmla="*/ 2147483647 h 838"/>
              <a:gd name="T64" fmla="*/ 2147483647 w 698"/>
              <a:gd name="T65" fmla="*/ 2147483647 h 838"/>
              <a:gd name="T66" fmla="*/ 2147483647 w 698"/>
              <a:gd name="T67" fmla="*/ 2147483647 h 838"/>
              <a:gd name="T68" fmla="*/ 2147483647 w 698"/>
              <a:gd name="T69" fmla="*/ 2147483647 h 838"/>
              <a:gd name="T70" fmla="*/ 2147483647 w 698"/>
              <a:gd name="T71" fmla="*/ 2147483647 h 838"/>
              <a:gd name="T72" fmla="*/ 2147483647 w 698"/>
              <a:gd name="T73" fmla="*/ 2147483647 h 838"/>
              <a:gd name="T74" fmla="*/ 2147483647 w 698"/>
              <a:gd name="T75" fmla="*/ 2147483647 h 83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698"/>
              <a:gd name="T115" fmla="*/ 0 h 838"/>
              <a:gd name="T116" fmla="*/ 698 w 698"/>
              <a:gd name="T117" fmla="*/ 838 h 83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698" h="838">
                <a:moveTo>
                  <a:pt x="446" y="0"/>
                </a:moveTo>
                <a:lnTo>
                  <a:pt x="488" y="4"/>
                </a:lnTo>
                <a:lnTo>
                  <a:pt x="526" y="14"/>
                </a:lnTo>
                <a:lnTo>
                  <a:pt x="562" y="32"/>
                </a:lnTo>
                <a:lnTo>
                  <a:pt x="596" y="56"/>
                </a:lnTo>
                <a:lnTo>
                  <a:pt x="632" y="94"/>
                </a:lnTo>
                <a:lnTo>
                  <a:pt x="662" y="138"/>
                </a:lnTo>
                <a:lnTo>
                  <a:pt x="682" y="188"/>
                </a:lnTo>
                <a:lnTo>
                  <a:pt x="694" y="244"/>
                </a:lnTo>
                <a:lnTo>
                  <a:pt x="698" y="306"/>
                </a:lnTo>
                <a:lnTo>
                  <a:pt x="690" y="394"/>
                </a:lnTo>
                <a:lnTo>
                  <a:pt x="666" y="482"/>
                </a:lnTo>
                <a:lnTo>
                  <a:pt x="628" y="570"/>
                </a:lnTo>
                <a:lnTo>
                  <a:pt x="590" y="632"/>
                </a:lnTo>
                <a:lnTo>
                  <a:pt x="548" y="686"/>
                </a:lnTo>
                <a:lnTo>
                  <a:pt x="502" y="734"/>
                </a:lnTo>
                <a:lnTo>
                  <a:pt x="450" y="774"/>
                </a:lnTo>
                <a:lnTo>
                  <a:pt x="398" y="802"/>
                </a:lnTo>
                <a:lnTo>
                  <a:pt x="348" y="822"/>
                </a:lnTo>
                <a:lnTo>
                  <a:pt x="294" y="834"/>
                </a:lnTo>
                <a:lnTo>
                  <a:pt x="242" y="838"/>
                </a:lnTo>
                <a:lnTo>
                  <a:pt x="200" y="836"/>
                </a:lnTo>
                <a:lnTo>
                  <a:pt x="160" y="824"/>
                </a:lnTo>
                <a:lnTo>
                  <a:pt x="124" y="806"/>
                </a:lnTo>
                <a:lnTo>
                  <a:pt x="90" y="782"/>
                </a:lnTo>
                <a:lnTo>
                  <a:pt x="58" y="746"/>
                </a:lnTo>
                <a:lnTo>
                  <a:pt x="32" y="704"/>
                </a:lnTo>
                <a:lnTo>
                  <a:pt x="16" y="656"/>
                </a:lnTo>
                <a:lnTo>
                  <a:pt x="4" y="600"/>
                </a:lnTo>
                <a:lnTo>
                  <a:pt x="0" y="538"/>
                </a:lnTo>
                <a:lnTo>
                  <a:pt x="4" y="468"/>
                </a:lnTo>
                <a:lnTo>
                  <a:pt x="18" y="398"/>
                </a:lnTo>
                <a:lnTo>
                  <a:pt x="38" y="332"/>
                </a:lnTo>
                <a:lnTo>
                  <a:pt x="66" y="268"/>
                </a:lnTo>
                <a:lnTo>
                  <a:pt x="104" y="206"/>
                </a:lnTo>
                <a:lnTo>
                  <a:pt x="146" y="152"/>
                </a:lnTo>
                <a:lnTo>
                  <a:pt x="196" y="104"/>
                </a:lnTo>
                <a:lnTo>
                  <a:pt x="252" y="62"/>
                </a:lnTo>
                <a:lnTo>
                  <a:pt x="318" y="28"/>
                </a:lnTo>
                <a:lnTo>
                  <a:pt x="382" y="8"/>
                </a:lnTo>
                <a:lnTo>
                  <a:pt x="446" y="0"/>
                </a:lnTo>
                <a:close/>
                <a:moveTo>
                  <a:pt x="460" y="42"/>
                </a:moveTo>
                <a:lnTo>
                  <a:pt x="428" y="48"/>
                </a:lnTo>
                <a:lnTo>
                  <a:pt x="394" y="68"/>
                </a:lnTo>
                <a:lnTo>
                  <a:pt x="362" y="100"/>
                </a:lnTo>
                <a:lnTo>
                  <a:pt x="330" y="146"/>
                </a:lnTo>
                <a:lnTo>
                  <a:pt x="298" y="204"/>
                </a:lnTo>
                <a:lnTo>
                  <a:pt x="268" y="272"/>
                </a:lnTo>
                <a:lnTo>
                  <a:pt x="240" y="344"/>
                </a:lnTo>
                <a:lnTo>
                  <a:pt x="216" y="424"/>
                </a:lnTo>
                <a:lnTo>
                  <a:pt x="196" y="508"/>
                </a:lnTo>
                <a:lnTo>
                  <a:pt x="182" y="582"/>
                </a:lnTo>
                <a:lnTo>
                  <a:pt x="174" y="644"/>
                </a:lnTo>
                <a:lnTo>
                  <a:pt x="172" y="696"/>
                </a:lnTo>
                <a:lnTo>
                  <a:pt x="174" y="732"/>
                </a:lnTo>
                <a:lnTo>
                  <a:pt x="184" y="760"/>
                </a:lnTo>
                <a:lnTo>
                  <a:pt x="196" y="780"/>
                </a:lnTo>
                <a:lnTo>
                  <a:pt x="216" y="792"/>
                </a:lnTo>
                <a:lnTo>
                  <a:pt x="242" y="796"/>
                </a:lnTo>
                <a:lnTo>
                  <a:pt x="278" y="790"/>
                </a:lnTo>
                <a:lnTo>
                  <a:pt x="312" y="768"/>
                </a:lnTo>
                <a:lnTo>
                  <a:pt x="344" y="734"/>
                </a:lnTo>
                <a:lnTo>
                  <a:pt x="374" y="686"/>
                </a:lnTo>
                <a:lnTo>
                  <a:pt x="404" y="622"/>
                </a:lnTo>
                <a:lnTo>
                  <a:pt x="444" y="516"/>
                </a:lnTo>
                <a:lnTo>
                  <a:pt x="478" y="410"/>
                </a:lnTo>
                <a:lnTo>
                  <a:pt x="502" y="308"/>
                </a:lnTo>
                <a:lnTo>
                  <a:pt x="514" y="256"/>
                </a:lnTo>
                <a:lnTo>
                  <a:pt x="520" y="210"/>
                </a:lnTo>
                <a:lnTo>
                  <a:pt x="526" y="170"/>
                </a:lnTo>
                <a:lnTo>
                  <a:pt x="526" y="134"/>
                </a:lnTo>
                <a:lnTo>
                  <a:pt x="524" y="102"/>
                </a:lnTo>
                <a:lnTo>
                  <a:pt x="516" y="76"/>
                </a:lnTo>
                <a:lnTo>
                  <a:pt x="504" y="58"/>
                </a:lnTo>
                <a:lnTo>
                  <a:pt x="484" y="46"/>
                </a:lnTo>
                <a:lnTo>
                  <a:pt x="460" y="42"/>
                </a:lnTo>
                <a:close/>
              </a:path>
            </a:pathLst>
          </a:custGeom>
          <a:gradFill rotWithShape="1"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Front">
              <a:rot lat="20099978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BE4AE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23105</TotalTime>
  <Words>161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1133</cp:revision>
  <dcterms:created xsi:type="dcterms:W3CDTF">2009-02-11T05:37:22Z</dcterms:created>
  <dcterms:modified xsi:type="dcterms:W3CDTF">2016-01-18T07:25:58Z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