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410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3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2016/1/18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1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-6351" y="-14288"/>
            <a:ext cx="9178237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-6351" y="-14288"/>
            <a:ext cx="9186863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2016/1/18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2016/1/18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8" name="Group 341"/>
          <p:cNvGrpSpPr>
            <a:grpSpLocks/>
          </p:cNvGrpSpPr>
          <p:nvPr/>
        </p:nvGrpSpPr>
        <p:grpSpPr bwMode="auto">
          <a:xfrm>
            <a:off x="683840" y="1124744"/>
            <a:ext cx="7848600" cy="4679950"/>
            <a:chOff x="340" y="527"/>
            <a:chExt cx="4944" cy="2948"/>
          </a:xfrm>
        </p:grpSpPr>
        <p:sp>
          <p:nvSpPr>
            <p:cNvPr id="369" name="Arc 342"/>
            <p:cNvSpPr>
              <a:spLocks/>
            </p:cNvSpPr>
            <p:nvPr/>
          </p:nvSpPr>
          <p:spPr bwMode="auto">
            <a:xfrm>
              <a:off x="839" y="2523"/>
              <a:ext cx="4082" cy="816"/>
            </a:xfrm>
            <a:custGeom>
              <a:avLst/>
              <a:gdLst>
                <a:gd name="T0" fmla="*/ 0 w 21600"/>
                <a:gd name="T1" fmla="*/ 0 h 21684"/>
                <a:gd name="T2" fmla="*/ 146 w 21600"/>
                <a:gd name="T3" fmla="*/ 1 h 21684"/>
                <a:gd name="T4" fmla="*/ 0 w 21600"/>
                <a:gd name="T5" fmla="*/ 1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0000">
                <a:alpha val="30196"/>
              </a:srgbClr>
            </a:solidFill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70" name="WordArt 343"/>
            <p:cNvSpPr>
              <a:spLocks noChangeArrowheads="1" noChangeShapeType="1" noTextEdit="1"/>
            </p:cNvSpPr>
            <p:nvPr/>
          </p:nvSpPr>
          <p:spPr bwMode="auto">
            <a:xfrm>
              <a:off x="340" y="845"/>
              <a:ext cx="317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71" name="Arc 344"/>
            <p:cNvSpPr>
              <a:spLocks/>
            </p:cNvSpPr>
            <p:nvPr/>
          </p:nvSpPr>
          <p:spPr bwMode="auto">
            <a:xfrm>
              <a:off x="839" y="1706"/>
              <a:ext cx="2721" cy="1633"/>
            </a:xfrm>
            <a:custGeom>
              <a:avLst/>
              <a:gdLst>
                <a:gd name="T0" fmla="*/ 0 w 21600"/>
                <a:gd name="T1" fmla="*/ 0 h 21684"/>
                <a:gd name="T2" fmla="*/ 43 w 21600"/>
                <a:gd name="T3" fmla="*/ 9 h 21684"/>
                <a:gd name="T4" fmla="*/ 0 w 21600"/>
                <a:gd name="T5" fmla="*/ 9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0000">
                <a:alpha val="30196"/>
              </a:srgbClr>
            </a:solidFill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72" name="Arc 345"/>
            <p:cNvSpPr>
              <a:spLocks/>
            </p:cNvSpPr>
            <p:nvPr/>
          </p:nvSpPr>
          <p:spPr bwMode="auto">
            <a:xfrm>
              <a:off x="839" y="890"/>
              <a:ext cx="1361" cy="2449"/>
            </a:xfrm>
            <a:custGeom>
              <a:avLst/>
              <a:gdLst>
                <a:gd name="T0" fmla="*/ 0 w 21600"/>
                <a:gd name="T1" fmla="*/ 0 h 21684"/>
                <a:gd name="T2" fmla="*/ 5 w 21600"/>
                <a:gd name="T3" fmla="*/ 31 h 21684"/>
                <a:gd name="T4" fmla="*/ 0 w 21600"/>
                <a:gd name="T5" fmla="*/ 31 h 21684"/>
                <a:gd name="T6" fmla="*/ 0 60000 65536"/>
                <a:gd name="T7" fmla="*/ 0 60000 65536"/>
                <a:gd name="T8" fmla="*/ 0 60000 65536"/>
                <a:gd name="T9" fmla="*/ 0 w 21600"/>
                <a:gd name="T10" fmla="*/ 0 h 21684"/>
                <a:gd name="T11" fmla="*/ 21600 w 21600"/>
                <a:gd name="T12" fmla="*/ 21684 h 2168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600" h="21684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</a:path>
                <a:path w="21600" h="21684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cubicBezTo>
                    <a:pt x="21600" y="21627"/>
                    <a:pt x="21599" y="21655"/>
                    <a:pt x="21599" y="21683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rgbClr val="000000">
                <a:alpha val="30196"/>
              </a:srgbClr>
            </a:solidFill>
            <a:ln w="19050" cap="rnd">
              <a:solidFill>
                <a:srgbClr val="FFFFFF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sp>
          <p:nvSpPr>
            <p:cNvPr id="373" name="Freeform 346"/>
            <p:cNvSpPr>
              <a:spLocks/>
            </p:cNvSpPr>
            <p:nvPr/>
          </p:nvSpPr>
          <p:spPr bwMode="auto">
            <a:xfrm>
              <a:off x="839" y="527"/>
              <a:ext cx="4445" cy="2812"/>
            </a:xfrm>
            <a:custGeom>
              <a:avLst/>
              <a:gdLst>
                <a:gd name="T0" fmla="*/ 0 w 4400"/>
                <a:gd name="T1" fmla="*/ 0 h 2903"/>
                <a:gd name="T2" fmla="*/ 0 w 4400"/>
                <a:gd name="T3" fmla="*/ 2724 h 2903"/>
                <a:gd name="T4" fmla="*/ 4490 w 4400"/>
                <a:gd name="T5" fmla="*/ 2724 h 2903"/>
                <a:gd name="T6" fmla="*/ 0 60000 65536"/>
                <a:gd name="T7" fmla="*/ 0 60000 65536"/>
                <a:gd name="T8" fmla="*/ 0 60000 65536"/>
                <a:gd name="T9" fmla="*/ 0 w 4400"/>
                <a:gd name="T10" fmla="*/ 0 h 2903"/>
                <a:gd name="T11" fmla="*/ 4400 w 4400"/>
                <a:gd name="T12" fmla="*/ 2903 h 2903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00" h="2903">
                  <a:moveTo>
                    <a:pt x="0" y="0"/>
                  </a:moveTo>
                  <a:lnTo>
                    <a:pt x="0" y="2903"/>
                  </a:lnTo>
                  <a:lnTo>
                    <a:pt x="4400" y="2903"/>
                  </a:lnTo>
                </a:path>
              </a:pathLst>
            </a:custGeom>
            <a:noFill/>
            <a:ln w="38100">
              <a:solidFill>
                <a:srgbClr val="FFFFFF"/>
              </a:solidFill>
              <a:round/>
              <a:headEnd type="triangle" w="med" len="med"/>
              <a:tailEnd type="triangle" w="med" len="med"/>
            </a:ln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pitchFamily="34" charset="-127"/>
                <a:ea typeface="굴림" pitchFamily="34" charset="-127"/>
              </a:endParaRPr>
            </a:p>
          </p:txBody>
        </p:sp>
        <p:grpSp>
          <p:nvGrpSpPr>
            <p:cNvPr id="374" name="Group 347"/>
            <p:cNvGrpSpPr>
              <a:grpSpLocks/>
            </p:cNvGrpSpPr>
            <p:nvPr/>
          </p:nvGrpSpPr>
          <p:grpSpPr bwMode="auto">
            <a:xfrm>
              <a:off x="4785" y="3203"/>
              <a:ext cx="272" cy="272"/>
              <a:chOff x="567" y="754"/>
              <a:chExt cx="499" cy="499"/>
            </a:xfrm>
          </p:grpSpPr>
          <p:sp>
            <p:nvSpPr>
              <p:cNvPr id="445" name="Oval 348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50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446" name="Group 349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447" name="AutoShape 350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448" name="AutoShape 351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375" name="Group 352"/>
            <p:cNvGrpSpPr>
              <a:grpSpLocks/>
            </p:cNvGrpSpPr>
            <p:nvPr/>
          </p:nvGrpSpPr>
          <p:grpSpPr bwMode="auto">
            <a:xfrm>
              <a:off x="703" y="3203"/>
              <a:ext cx="272" cy="272"/>
              <a:chOff x="567" y="754"/>
              <a:chExt cx="499" cy="499"/>
            </a:xfrm>
          </p:grpSpPr>
          <p:sp>
            <p:nvSpPr>
              <p:cNvPr id="441" name="Oval 353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50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442" name="Group 354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443" name="AutoShape 355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444" name="AutoShape 356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376" name="Group 357"/>
            <p:cNvGrpSpPr>
              <a:grpSpLocks/>
            </p:cNvGrpSpPr>
            <p:nvPr/>
          </p:nvGrpSpPr>
          <p:grpSpPr bwMode="auto">
            <a:xfrm>
              <a:off x="2064" y="3203"/>
              <a:ext cx="272" cy="272"/>
              <a:chOff x="567" y="754"/>
              <a:chExt cx="499" cy="499"/>
            </a:xfrm>
          </p:grpSpPr>
          <p:sp>
            <p:nvSpPr>
              <p:cNvPr id="437" name="Oval 358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50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438" name="Group 359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439" name="AutoShape 360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440" name="AutoShape 361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377" name="Group 362"/>
            <p:cNvGrpSpPr>
              <a:grpSpLocks/>
            </p:cNvGrpSpPr>
            <p:nvPr/>
          </p:nvGrpSpPr>
          <p:grpSpPr bwMode="auto">
            <a:xfrm>
              <a:off x="3424" y="3203"/>
              <a:ext cx="272" cy="272"/>
              <a:chOff x="567" y="754"/>
              <a:chExt cx="499" cy="499"/>
            </a:xfrm>
          </p:grpSpPr>
          <p:sp>
            <p:nvSpPr>
              <p:cNvPr id="433" name="Oval 363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50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434" name="Group 364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435" name="AutoShape 365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436" name="AutoShape 366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378" name="Group 367"/>
            <p:cNvGrpSpPr>
              <a:grpSpLocks/>
            </p:cNvGrpSpPr>
            <p:nvPr/>
          </p:nvGrpSpPr>
          <p:grpSpPr bwMode="auto">
            <a:xfrm>
              <a:off x="703" y="754"/>
              <a:ext cx="272" cy="272"/>
              <a:chOff x="567" y="754"/>
              <a:chExt cx="499" cy="499"/>
            </a:xfrm>
          </p:grpSpPr>
          <p:sp>
            <p:nvSpPr>
              <p:cNvPr id="429" name="Oval 368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50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430" name="Group 369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431" name="AutoShape 370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432" name="AutoShape 371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379" name="Group 372"/>
            <p:cNvGrpSpPr>
              <a:grpSpLocks/>
            </p:cNvGrpSpPr>
            <p:nvPr/>
          </p:nvGrpSpPr>
          <p:grpSpPr bwMode="auto">
            <a:xfrm>
              <a:off x="703" y="2387"/>
              <a:ext cx="272" cy="272"/>
              <a:chOff x="567" y="754"/>
              <a:chExt cx="499" cy="499"/>
            </a:xfrm>
          </p:grpSpPr>
          <p:sp>
            <p:nvSpPr>
              <p:cNvPr id="425" name="Oval 373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50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426" name="Group 374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427" name="AutoShape 375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428" name="AutoShape 376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380" name="Group 377"/>
            <p:cNvGrpSpPr>
              <a:grpSpLocks/>
            </p:cNvGrpSpPr>
            <p:nvPr/>
          </p:nvGrpSpPr>
          <p:grpSpPr bwMode="auto">
            <a:xfrm>
              <a:off x="703" y="1570"/>
              <a:ext cx="272" cy="272"/>
              <a:chOff x="567" y="754"/>
              <a:chExt cx="499" cy="499"/>
            </a:xfrm>
          </p:grpSpPr>
          <p:sp>
            <p:nvSpPr>
              <p:cNvPr id="421" name="Oval 378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50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422" name="Group 379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423" name="AutoShape 380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424" name="AutoShape 381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sp>
          <p:nvSpPr>
            <p:cNvPr id="381" name="WordArt 382"/>
            <p:cNvSpPr>
              <a:spLocks noChangeArrowheads="1" noChangeShapeType="1" noTextEdit="1"/>
            </p:cNvSpPr>
            <p:nvPr/>
          </p:nvSpPr>
          <p:spPr bwMode="auto">
            <a:xfrm>
              <a:off x="340" y="1661"/>
              <a:ext cx="317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82" name="WordArt 383"/>
            <p:cNvSpPr>
              <a:spLocks noChangeArrowheads="1" noChangeShapeType="1" noTextEdit="1"/>
            </p:cNvSpPr>
            <p:nvPr/>
          </p:nvSpPr>
          <p:spPr bwMode="auto">
            <a:xfrm>
              <a:off x="340" y="2477"/>
              <a:ext cx="317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83" name="WordArt 384"/>
            <p:cNvSpPr>
              <a:spLocks noChangeArrowheads="1" noChangeShapeType="1" noTextEdit="1"/>
            </p:cNvSpPr>
            <p:nvPr/>
          </p:nvSpPr>
          <p:spPr bwMode="auto">
            <a:xfrm>
              <a:off x="340" y="3294"/>
              <a:ext cx="317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84" name="WordArt 385"/>
            <p:cNvSpPr>
              <a:spLocks noChangeArrowheads="1" noChangeShapeType="1" noTextEdit="1"/>
            </p:cNvSpPr>
            <p:nvPr/>
          </p:nvSpPr>
          <p:spPr bwMode="auto">
            <a:xfrm>
              <a:off x="793" y="3294"/>
              <a:ext cx="91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0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85" name="WordArt 386"/>
            <p:cNvSpPr>
              <a:spLocks noChangeArrowheads="1" noChangeShapeType="1" noTextEdit="1"/>
            </p:cNvSpPr>
            <p:nvPr/>
          </p:nvSpPr>
          <p:spPr bwMode="auto">
            <a:xfrm>
              <a:off x="793" y="2477"/>
              <a:ext cx="91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1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86" name="WordArt 387"/>
            <p:cNvSpPr>
              <a:spLocks noChangeArrowheads="1" noChangeShapeType="1" noTextEdit="1"/>
            </p:cNvSpPr>
            <p:nvPr/>
          </p:nvSpPr>
          <p:spPr bwMode="auto">
            <a:xfrm>
              <a:off x="793" y="1661"/>
              <a:ext cx="91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2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87" name="WordArt 388"/>
            <p:cNvSpPr>
              <a:spLocks noChangeArrowheads="1" noChangeShapeType="1" noTextEdit="1"/>
            </p:cNvSpPr>
            <p:nvPr/>
          </p:nvSpPr>
          <p:spPr bwMode="auto">
            <a:xfrm>
              <a:off x="793" y="845"/>
              <a:ext cx="91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3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88" name="WordArt 389"/>
            <p:cNvSpPr>
              <a:spLocks noChangeArrowheads="1" noChangeShapeType="1" noTextEdit="1"/>
            </p:cNvSpPr>
            <p:nvPr/>
          </p:nvSpPr>
          <p:spPr bwMode="auto">
            <a:xfrm>
              <a:off x="2154" y="3294"/>
              <a:ext cx="91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1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89" name="WordArt 390"/>
            <p:cNvSpPr>
              <a:spLocks noChangeArrowheads="1" noChangeShapeType="1" noTextEdit="1"/>
            </p:cNvSpPr>
            <p:nvPr/>
          </p:nvSpPr>
          <p:spPr bwMode="auto">
            <a:xfrm>
              <a:off x="3515" y="3294"/>
              <a:ext cx="91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2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90" name="WordArt 391"/>
            <p:cNvSpPr>
              <a:spLocks noChangeArrowheads="1" noChangeShapeType="1" noTextEdit="1"/>
            </p:cNvSpPr>
            <p:nvPr/>
          </p:nvSpPr>
          <p:spPr bwMode="auto">
            <a:xfrm>
              <a:off x="4876" y="3294"/>
              <a:ext cx="91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3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91" name="WordArt 392"/>
            <p:cNvSpPr>
              <a:spLocks noChangeArrowheads="1" noChangeShapeType="1" noTextEdit="1"/>
            </p:cNvSpPr>
            <p:nvPr/>
          </p:nvSpPr>
          <p:spPr bwMode="auto">
            <a:xfrm>
              <a:off x="1066" y="1343"/>
              <a:ext cx="317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92" name="WordArt 393"/>
            <p:cNvSpPr>
              <a:spLocks noChangeArrowheads="1" noChangeShapeType="1" noTextEdit="1"/>
            </p:cNvSpPr>
            <p:nvPr/>
          </p:nvSpPr>
          <p:spPr bwMode="auto">
            <a:xfrm>
              <a:off x="1248" y="2114"/>
              <a:ext cx="317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93" name="WordArt 394"/>
            <p:cNvSpPr>
              <a:spLocks noChangeArrowheads="1" noChangeShapeType="1" noTextEdit="1"/>
            </p:cNvSpPr>
            <p:nvPr/>
          </p:nvSpPr>
          <p:spPr bwMode="auto">
            <a:xfrm>
              <a:off x="1338" y="2885"/>
              <a:ext cx="317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94" name="WordArt 395"/>
            <p:cNvSpPr>
              <a:spLocks noChangeArrowheads="1" noChangeShapeType="1" noTextEdit="1"/>
            </p:cNvSpPr>
            <p:nvPr/>
          </p:nvSpPr>
          <p:spPr bwMode="auto">
            <a:xfrm>
              <a:off x="2654" y="2931"/>
              <a:ext cx="317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95" name="WordArt 396"/>
            <p:cNvSpPr>
              <a:spLocks noChangeArrowheads="1" noChangeShapeType="1" noTextEdit="1"/>
            </p:cNvSpPr>
            <p:nvPr/>
          </p:nvSpPr>
          <p:spPr bwMode="auto">
            <a:xfrm>
              <a:off x="3742" y="3022"/>
              <a:ext cx="317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sp>
          <p:nvSpPr>
            <p:cNvPr id="396" name="WordArt 397"/>
            <p:cNvSpPr>
              <a:spLocks noChangeArrowheads="1" noChangeShapeType="1" noTextEdit="1"/>
            </p:cNvSpPr>
            <p:nvPr/>
          </p:nvSpPr>
          <p:spPr bwMode="auto">
            <a:xfrm>
              <a:off x="2290" y="2341"/>
              <a:ext cx="317" cy="91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10" cap="none" spc="-7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 Black"/>
                </a:rPr>
                <a:t>TEXT</a:t>
              </a:r>
              <a:endParaRPr kumimoji="0" lang="zh-CN" altLang="en-US" sz="1400" b="0" i="0" u="none" strike="noStrike" kern="10" cap="none" spc="-7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 Black"/>
              </a:endParaRPr>
            </a:p>
          </p:txBody>
        </p:sp>
        <p:grpSp>
          <p:nvGrpSpPr>
            <p:cNvPr id="397" name="Group 398"/>
            <p:cNvGrpSpPr>
              <a:grpSpLocks/>
            </p:cNvGrpSpPr>
            <p:nvPr/>
          </p:nvGrpSpPr>
          <p:grpSpPr bwMode="auto">
            <a:xfrm>
              <a:off x="3152" y="754"/>
              <a:ext cx="272" cy="272"/>
              <a:chOff x="567" y="754"/>
              <a:chExt cx="499" cy="499"/>
            </a:xfrm>
          </p:grpSpPr>
          <p:sp>
            <p:nvSpPr>
              <p:cNvPr id="417" name="Oval 399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FF5000"/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  <a:effectLst>
                <a:outerShdw dist="45791" dir="3378596" algn="ctr" rotWithShape="0">
                  <a:srgbClr val="000000">
                    <a:alpha val="50000"/>
                  </a:srgbClr>
                </a:outerShdw>
              </a:effec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418" name="Group 400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419" name="AutoShape 401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420" name="AutoShape 402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398" name="Group 403"/>
            <p:cNvGrpSpPr>
              <a:grpSpLocks/>
            </p:cNvGrpSpPr>
            <p:nvPr/>
          </p:nvGrpSpPr>
          <p:grpSpPr bwMode="auto">
            <a:xfrm>
              <a:off x="3152" y="1117"/>
              <a:ext cx="272" cy="272"/>
              <a:chOff x="567" y="754"/>
              <a:chExt cx="499" cy="499"/>
            </a:xfrm>
          </p:grpSpPr>
          <p:sp>
            <p:nvSpPr>
              <p:cNvPr id="413" name="Oval 404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000000">
                  <a:alpha val="30196"/>
                </a:srgbClr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grpSp>
            <p:nvGrpSpPr>
              <p:cNvPr id="414" name="Group 405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415" name="AutoShape 406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416" name="AutoShape 407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399" name="Group 408"/>
            <p:cNvGrpSpPr>
              <a:grpSpLocks/>
            </p:cNvGrpSpPr>
            <p:nvPr/>
          </p:nvGrpSpPr>
          <p:grpSpPr bwMode="auto">
            <a:xfrm>
              <a:off x="3152" y="1480"/>
              <a:ext cx="272" cy="272"/>
              <a:chOff x="567" y="754"/>
              <a:chExt cx="499" cy="499"/>
            </a:xfrm>
          </p:grpSpPr>
          <p:sp>
            <p:nvSpPr>
              <p:cNvPr id="409" name="Oval 409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000000">
                  <a:alpha val="54901"/>
                </a:srgbClr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grpSp>
            <p:nvGrpSpPr>
              <p:cNvPr id="410" name="Group 410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411" name="AutoShape 411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412" name="AutoShape 412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grpSp>
          <p:nvGrpSpPr>
            <p:cNvPr id="400" name="Group 413"/>
            <p:cNvGrpSpPr>
              <a:grpSpLocks/>
            </p:cNvGrpSpPr>
            <p:nvPr/>
          </p:nvGrpSpPr>
          <p:grpSpPr bwMode="auto">
            <a:xfrm>
              <a:off x="3152" y="1843"/>
              <a:ext cx="272" cy="272"/>
              <a:chOff x="567" y="754"/>
              <a:chExt cx="499" cy="499"/>
            </a:xfrm>
          </p:grpSpPr>
          <p:sp>
            <p:nvSpPr>
              <p:cNvPr id="405" name="Oval 414"/>
              <p:cNvSpPr>
                <a:spLocks noChangeArrowheads="1"/>
              </p:cNvSpPr>
              <p:nvPr/>
            </p:nvSpPr>
            <p:spPr bwMode="auto">
              <a:xfrm>
                <a:off x="567" y="754"/>
                <a:ext cx="499" cy="499"/>
              </a:xfrm>
              <a:prstGeom prst="ellipse">
                <a:avLst/>
              </a:prstGeom>
              <a:solidFill>
                <a:srgbClr val="000000">
                  <a:alpha val="79999"/>
                </a:srgbClr>
              </a:solidFill>
              <a:ln w="19050" algn="ctr">
                <a:solidFill>
                  <a:srgbClr val="FFFFFF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pitchFamily="34" charset="-127"/>
                  <a:ea typeface="굴림" pitchFamily="34" charset="-127"/>
                </a:endParaRPr>
              </a:p>
            </p:txBody>
          </p:sp>
          <p:grpSp>
            <p:nvGrpSpPr>
              <p:cNvPr id="406" name="Group 415"/>
              <p:cNvGrpSpPr>
                <a:grpSpLocks/>
              </p:cNvGrpSpPr>
              <p:nvPr/>
            </p:nvGrpSpPr>
            <p:grpSpPr bwMode="auto">
              <a:xfrm>
                <a:off x="612" y="799"/>
                <a:ext cx="408" cy="408"/>
                <a:chOff x="2290" y="1026"/>
                <a:chExt cx="1452" cy="1452"/>
              </a:xfrm>
            </p:grpSpPr>
            <p:sp>
              <p:nvSpPr>
                <p:cNvPr id="407" name="AutoShape 416"/>
                <p:cNvSpPr>
                  <a:spLocks noChangeArrowheads="1"/>
                </p:cNvSpPr>
                <p:nvPr/>
              </p:nvSpPr>
              <p:spPr bwMode="auto">
                <a:xfrm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1 w 21600"/>
                    <a:gd name="T3" fmla="*/ 1 h 21600"/>
                    <a:gd name="T4" fmla="*/ 3 w 21600"/>
                    <a:gd name="T5" fmla="*/ 1 h 21600"/>
                    <a:gd name="T6" fmla="*/ 5 w 21600"/>
                    <a:gd name="T7" fmla="*/ 1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2425 w 21600"/>
                    <a:gd name="T13" fmla="*/ 0 h 21600"/>
                    <a:gd name="T14" fmla="*/ 19175 w 21600"/>
                    <a:gd name="T15" fmla="*/ 5296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5311" y="4017"/>
                      </a:moveTo>
                      <a:cubicBezTo>
                        <a:pt x="6864" y="2760"/>
                        <a:pt x="8802" y="2074"/>
                        <a:pt x="10800" y="2075"/>
                      </a:cubicBezTo>
                      <a:cubicBezTo>
                        <a:pt x="12797" y="2075"/>
                        <a:pt x="14735" y="2760"/>
                        <a:pt x="16288" y="4017"/>
                      </a:cubicBezTo>
                      <a:lnTo>
                        <a:pt x="17593" y="2404"/>
                      </a:lnTo>
                      <a:cubicBezTo>
                        <a:pt x="15671" y="848"/>
                        <a:pt x="13273" y="-1"/>
                        <a:pt x="10799" y="0"/>
                      </a:cubicBezTo>
                      <a:cubicBezTo>
                        <a:pt x="8326" y="0"/>
                        <a:pt x="5928" y="848"/>
                        <a:pt x="4006" y="2404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  <p:sp>
              <p:nvSpPr>
                <p:cNvPr id="408" name="AutoShape 417"/>
                <p:cNvSpPr>
                  <a:spLocks noChangeArrowheads="1"/>
                </p:cNvSpPr>
                <p:nvPr/>
              </p:nvSpPr>
              <p:spPr bwMode="auto">
                <a:xfrm rot="3527902">
                  <a:off x="2290" y="1026"/>
                  <a:ext cx="1452" cy="1452"/>
                </a:xfrm>
                <a:custGeom>
                  <a:avLst/>
                  <a:gdLst>
                    <a:gd name="T0" fmla="*/ 3 w 21600"/>
                    <a:gd name="T1" fmla="*/ 0 h 21600"/>
                    <a:gd name="T2" fmla="*/ 2 w 21600"/>
                    <a:gd name="T3" fmla="*/ 0 h 21600"/>
                    <a:gd name="T4" fmla="*/ 3 w 21600"/>
                    <a:gd name="T5" fmla="*/ 1 h 21600"/>
                    <a:gd name="T6" fmla="*/ 4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6144 w 21600"/>
                    <a:gd name="T13" fmla="*/ 0 h 21600"/>
                    <a:gd name="T14" fmla="*/ 15456 w 21600"/>
                    <a:gd name="T15" fmla="*/ 2871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8403" y="2334"/>
                      </a:moveTo>
                      <a:cubicBezTo>
                        <a:pt x="9183" y="2113"/>
                        <a:pt x="9989" y="2001"/>
                        <a:pt x="10800" y="2002"/>
                      </a:cubicBezTo>
                      <a:cubicBezTo>
                        <a:pt x="11610" y="2002"/>
                        <a:pt x="12416" y="2113"/>
                        <a:pt x="13196" y="2334"/>
                      </a:cubicBezTo>
                      <a:lnTo>
                        <a:pt x="13742" y="408"/>
                      </a:lnTo>
                      <a:cubicBezTo>
                        <a:pt x="12784" y="137"/>
                        <a:pt x="11794" y="-1"/>
                        <a:pt x="10799" y="0"/>
                      </a:cubicBezTo>
                      <a:cubicBezTo>
                        <a:pt x="9805" y="0"/>
                        <a:pt x="8815" y="137"/>
                        <a:pt x="7857" y="408"/>
                      </a:cubicBezTo>
                      <a:close/>
                    </a:path>
                  </a:pathLst>
                </a:custGeom>
                <a:solidFill>
                  <a:srgbClr val="FFFFFF">
                    <a:alpha val="50195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굴림" pitchFamily="34" charset="-127"/>
                    <a:ea typeface="굴림" pitchFamily="34" charset="-127"/>
                  </a:endParaRPr>
                </a:p>
              </p:txBody>
            </p:sp>
          </p:grpSp>
        </p:grpSp>
        <p:sp>
          <p:nvSpPr>
            <p:cNvPr id="401" name="WordArt 418"/>
            <p:cNvSpPr>
              <a:spLocks noChangeArrowheads="1" noChangeShapeType="1" noTextEdit="1"/>
            </p:cNvSpPr>
            <p:nvPr/>
          </p:nvSpPr>
          <p:spPr bwMode="auto">
            <a:xfrm>
              <a:off x="3515" y="845"/>
              <a:ext cx="1542" cy="1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02" name="WordArt 419"/>
            <p:cNvSpPr>
              <a:spLocks noChangeArrowheads="1" noChangeShapeType="1" noTextEdit="1"/>
            </p:cNvSpPr>
            <p:nvPr/>
          </p:nvSpPr>
          <p:spPr bwMode="auto">
            <a:xfrm>
              <a:off x="3515" y="1195"/>
              <a:ext cx="1542" cy="1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03" name="WordArt 420"/>
            <p:cNvSpPr>
              <a:spLocks noChangeArrowheads="1" noChangeShapeType="1" noTextEdit="1"/>
            </p:cNvSpPr>
            <p:nvPr/>
          </p:nvSpPr>
          <p:spPr bwMode="auto">
            <a:xfrm>
              <a:off x="3515" y="1558"/>
              <a:ext cx="1542" cy="1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  <p:sp>
          <p:nvSpPr>
            <p:cNvPr id="404" name="WordArt 421"/>
            <p:cNvSpPr>
              <a:spLocks noChangeArrowheads="1" noChangeShapeType="1" noTextEdit="1"/>
            </p:cNvSpPr>
            <p:nvPr/>
          </p:nvSpPr>
          <p:spPr bwMode="auto">
            <a:xfrm>
              <a:off x="3515" y="1921"/>
              <a:ext cx="1542" cy="10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000" b="1" i="0" u="none" strike="noStrike" kern="10" cap="none" spc="-50" normalizeH="0" baseline="0" noProof="0">
                  <a:ln w="9525">
                    <a:noFill/>
                    <a:round/>
                    <a:headEnd/>
                    <a:tailEnd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cs typeface="Arial"/>
                </a:rPr>
                <a:t>CLICK TO ADD CONTENTS</a:t>
              </a:r>
              <a:endParaRPr kumimoji="0" lang="zh-CN" altLang="en-US" sz="1000" b="1" i="0" u="none" strike="noStrike" kern="10" cap="none" spc="-50" normalizeH="0" baseline="0" noProof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0757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22835</TotalTime>
  <Words>194</Words>
  <Application>Microsoft Office PowerPoint</Application>
  <PresentationFormat>全屏显示(4:3)</PresentationFormat>
  <Paragraphs>38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第一PPT模板网：www.1ppt.com</vt:lpstr>
      <vt:lpstr>第一PPT：www.1ppt.com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1299</cp:revision>
  <dcterms:created xsi:type="dcterms:W3CDTF">2009-02-11T05:37:22Z</dcterms:created>
  <dcterms:modified xsi:type="dcterms:W3CDTF">2016-01-18T06:49:22Z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