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368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3960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2378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265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573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823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072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943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707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491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19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Times New Roman" pitchFamily="18" charset="0"/>
          <a:ea typeface="굴림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Times New Roman" pitchFamily="18" charset="0"/>
          <a:ea typeface="굴림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Times New Roman" pitchFamily="18" charset="0"/>
          <a:ea typeface="굴림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Times New Roman" pitchFamily="18" charset="0"/>
          <a:ea typeface="굴림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Times New Roman" pitchFamily="18" charset="0"/>
          <a:ea typeface="굴림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Times New Roman" pitchFamily="18" charset="0"/>
          <a:ea typeface="굴림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Times New Roman" pitchFamily="18" charset="0"/>
          <a:ea typeface="굴림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000" b="1" i="1">
          <a:solidFill>
            <a:srgbClr val="580000"/>
          </a:solidFill>
          <a:latin typeface="Times New Roman" pitchFamily="18" charset="0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8903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551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：www.1ppt.com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Times New Roman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고양시건강가정센타현황</Template>
  <TotalTime>96</TotalTime>
  <Words>148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第一PPT：www.1ppt.com</vt:lpstr>
      <vt:lpstr>Office 主题</vt:lpstr>
      <vt:lpstr>PowerPoint 演示文稿</vt:lpstr>
      <vt:lpstr>PowerPoint 演示文稿</vt:lpstr>
    </vt:vector>
  </TitlesOfParts>
  <Company>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dc:description>第一PPT模板网-WWW.1PPT.COM</dc:description>
  <cp:lastModifiedBy>微软用户</cp:lastModifiedBy>
  <cp:revision>9</cp:revision>
  <dcterms:created xsi:type="dcterms:W3CDTF">2008-10-13T08:04:47Z</dcterms:created>
  <dcterms:modified xsi:type="dcterms:W3CDTF">2016-01-18T06:40:41Z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促捞绢弊伐</vt:lpwstr>
  </property>
  <property fmtid="{D5CDD505-2E9C-101B-9397-08002B2CF9AE}" pid="3" name="SlideDescription">
    <vt:lpwstr>Click To Edit Title Style</vt:lpwstr>
  </property>
</Properties>
</file>