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1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4533" y="1052513"/>
            <a:ext cx="7131843" cy="4807317"/>
            <a:chOff x="684213" y="1052513"/>
            <a:chExt cx="8012112" cy="5400675"/>
          </a:xfrm>
        </p:grpSpPr>
        <p:sp>
          <p:nvSpPr>
            <p:cNvPr id="226" name="Oval 11"/>
            <p:cNvSpPr>
              <a:spLocks noChangeArrowheads="1"/>
            </p:cNvSpPr>
            <p:nvPr/>
          </p:nvSpPr>
          <p:spPr bwMode="auto">
            <a:xfrm>
              <a:off x="755650" y="1557338"/>
              <a:ext cx="7416800" cy="4176712"/>
            </a:xfrm>
            <a:prstGeom prst="ellipse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000000">
                    <a:gamma/>
                    <a:tint val="64314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lIns="87313" tIns="44450" rIns="87313" bIns="4445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     </a:t>
              </a:r>
            </a:p>
          </p:txBody>
        </p:sp>
        <p:sp>
          <p:nvSpPr>
            <p:cNvPr id="227" name="AutoShape 12"/>
            <p:cNvSpPr>
              <a:spLocks noChangeArrowheads="1"/>
            </p:cNvSpPr>
            <p:nvPr/>
          </p:nvSpPr>
          <p:spPr bwMode="auto">
            <a:xfrm>
              <a:off x="684213" y="5157788"/>
              <a:ext cx="7991475" cy="1295400"/>
            </a:xfrm>
            <a:prstGeom prst="roundRect">
              <a:avLst>
                <a:gd name="adj" fmla="val 16667"/>
              </a:avLst>
            </a:prstGeom>
            <a:solidFill>
              <a:srgbClr val="000066">
                <a:alpha val="30196"/>
              </a:srgbClr>
            </a:solidFill>
            <a:ln w="12700" algn="ctr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28" name="Group 110"/>
            <p:cNvGrpSpPr>
              <a:grpSpLocks/>
            </p:cNvGrpSpPr>
            <p:nvPr/>
          </p:nvGrpSpPr>
          <p:grpSpPr bwMode="auto">
            <a:xfrm>
              <a:off x="2819400" y="5375275"/>
              <a:ext cx="549275" cy="360363"/>
              <a:chOff x="1202" y="1616"/>
              <a:chExt cx="907" cy="595"/>
            </a:xfrm>
          </p:grpSpPr>
          <p:sp>
            <p:nvSpPr>
              <p:cNvPr id="229" name="AutoShape 111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AutoShape 112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AutoShape 113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2" name="Group 114"/>
            <p:cNvGrpSpPr>
              <a:grpSpLocks/>
            </p:cNvGrpSpPr>
            <p:nvPr/>
          </p:nvGrpSpPr>
          <p:grpSpPr bwMode="auto">
            <a:xfrm>
              <a:off x="6659563" y="5375275"/>
              <a:ext cx="549275" cy="360363"/>
              <a:chOff x="3016" y="2931"/>
              <a:chExt cx="907" cy="595"/>
            </a:xfrm>
          </p:grpSpPr>
          <p:sp>
            <p:nvSpPr>
              <p:cNvPr id="233" name="AutoShape 115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AutoShape 116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AutoShape 117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36" name="Group 118"/>
            <p:cNvGrpSpPr>
              <a:grpSpLocks/>
            </p:cNvGrpSpPr>
            <p:nvPr/>
          </p:nvGrpSpPr>
          <p:grpSpPr bwMode="auto">
            <a:xfrm>
              <a:off x="4738688" y="5373688"/>
              <a:ext cx="549275" cy="360362"/>
              <a:chOff x="3515" y="3158"/>
              <a:chExt cx="907" cy="595"/>
            </a:xfrm>
          </p:grpSpPr>
          <p:sp>
            <p:nvSpPr>
              <p:cNvPr id="237" name="AutoShape 119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AutoShape 120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AutoShape 121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0" name="Group 122"/>
            <p:cNvGrpSpPr>
              <a:grpSpLocks/>
            </p:cNvGrpSpPr>
            <p:nvPr/>
          </p:nvGrpSpPr>
          <p:grpSpPr bwMode="auto">
            <a:xfrm>
              <a:off x="900113" y="5375275"/>
              <a:ext cx="549275" cy="360363"/>
              <a:chOff x="4241" y="2710"/>
              <a:chExt cx="907" cy="595"/>
            </a:xfrm>
          </p:grpSpPr>
          <p:sp>
            <p:nvSpPr>
              <p:cNvPr id="241" name="AutoShape 123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AutoShape 124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AutoShape 125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4" name="AutoShape 126"/>
            <p:cNvSpPr>
              <a:spLocks noChangeArrowheads="1"/>
            </p:cNvSpPr>
            <p:nvPr/>
          </p:nvSpPr>
          <p:spPr bwMode="auto">
            <a:xfrm>
              <a:off x="1433513" y="5384800"/>
              <a:ext cx="990600" cy="35083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Thinker</a:t>
              </a:r>
            </a:p>
          </p:txBody>
        </p:sp>
        <p:sp>
          <p:nvSpPr>
            <p:cNvPr id="245" name="AutoShape 127"/>
            <p:cNvSpPr>
              <a:spLocks noChangeArrowheads="1"/>
            </p:cNvSpPr>
            <p:nvPr/>
          </p:nvSpPr>
          <p:spPr bwMode="auto">
            <a:xfrm>
              <a:off x="1433513" y="5672138"/>
              <a:ext cx="1184275" cy="4572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Learn-feel-do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Informative</a:t>
              </a:r>
            </a:p>
          </p:txBody>
        </p:sp>
        <p:sp>
          <p:nvSpPr>
            <p:cNvPr id="246" name="AutoShape 128"/>
            <p:cNvSpPr>
              <a:spLocks noChangeArrowheads="1"/>
            </p:cNvSpPr>
            <p:nvPr/>
          </p:nvSpPr>
          <p:spPr bwMode="auto">
            <a:xfrm>
              <a:off x="3419475" y="5384800"/>
              <a:ext cx="847725" cy="35083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Feeler</a:t>
              </a:r>
            </a:p>
          </p:txBody>
        </p:sp>
        <p:sp>
          <p:nvSpPr>
            <p:cNvPr id="247" name="AutoShape 129"/>
            <p:cNvSpPr>
              <a:spLocks noChangeArrowheads="1"/>
            </p:cNvSpPr>
            <p:nvPr/>
          </p:nvSpPr>
          <p:spPr bwMode="auto">
            <a:xfrm>
              <a:off x="3419475" y="5672138"/>
              <a:ext cx="1176338" cy="4572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Feel-learn-do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Affective</a:t>
              </a:r>
            </a:p>
          </p:txBody>
        </p:sp>
        <p:sp>
          <p:nvSpPr>
            <p:cNvPr id="248" name="AutoShape 130"/>
            <p:cNvSpPr>
              <a:spLocks noChangeArrowheads="1"/>
            </p:cNvSpPr>
            <p:nvPr/>
          </p:nvSpPr>
          <p:spPr bwMode="auto">
            <a:xfrm>
              <a:off x="5364163" y="5384800"/>
              <a:ext cx="701675" cy="35083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Doer</a:t>
              </a:r>
            </a:p>
          </p:txBody>
        </p:sp>
        <p:sp>
          <p:nvSpPr>
            <p:cNvPr id="249" name="AutoShape 131"/>
            <p:cNvSpPr>
              <a:spLocks noChangeArrowheads="1"/>
            </p:cNvSpPr>
            <p:nvPr/>
          </p:nvSpPr>
          <p:spPr bwMode="auto">
            <a:xfrm>
              <a:off x="5364163" y="5672138"/>
              <a:ext cx="1346200" cy="4572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Do-learn-feel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Habit formation</a:t>
              </a:r>
            </a:p>
          </p:txBody>
        </p:sp>
        <p:sp>
          <p:nvSpPr>
            <p:cNvPr id="250" name="AutoShape 132"/>
            <p:cNvSpPr>
              <a:spLocks noChangeArrowheads="1"/>
            </p:cNvSpPr>
            <p:nvPr/>
          </p:nvSpPr>
          <p:spPr bwMode="auto">
            <a:xfrm>
              <a:off x="7308850" y="5384800"/>
              <a:ext cx="1014413" cy="350838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Reactor</a:t>
              </a:r>
            </a:p>
          </p:txBody>
        </p:sp>
        <p:sp>
          <p:nvSpPr>
            <p:cNvPr id="251" name="AutoShape 133"/>
            <p:cNvSpPr>
              <a:spLocks noChangeArrowheads="1"/>
            </p:cNvSpPr>
            <p:nvPr/>
          </p:nvSpPr>
          <p:spPr bwMode="auto">
            <a:xfrm>
              <a:off x="7308850" y="5672138"/>
              <a:ext cx="1387475" cy="457200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do-feel-learn</a:t>
              </a:r>
            </a:p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Self satisfaction</a:t>
              </a:r>
            </a:p>
          </p:txBody>
        </p:sp>
        <p:grpSp>
          <p:nvGrpSpPr>
            <p:cNvPr id="252" name="Group 161"/>
            <p:cNvGrpSpPr>
              <a:grpSpLocks/>
            </p:cNvGrpSpPr>
            <p:nvPr/>
          </p:nvGrpSpPr>
          <p:grpSpPr bwMode="auto">
            <a:xfrm>
              <a:off x="3898900" y="2162175"/>
              <a:ext cx="1439863" cy="944563"/>
              <a:chOff x="1202" y="1616"/>
              <a:chExt cx="907" cy="595"/>
            </a:xfrm>
          </p:grpSpPr>
          <p:sp>
            <p:nvSpPr>
              <p:cNvPr id="253" name="AutoShape 162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AutoShape 163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AutoShape 164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6" name="Group 165"/>
            <p:cNvGrpSpPr>
              <a:grpSpLocks/>
            </p:cNvGrpSpPr>
            <p:nvPr/>
          </p:nvGrpSpPr>
          <p:grpSpPr bwMode="auto">
            <a:xfrm>
              <a:off x="4484688" y="2500313"/>
              <a:ext cx="1439862" cy="944562"/>
              <a:chOff x="3016" y="2931"/>
              <a:chExt cx="907" cy="595"/>
            </a:xfrm>
          </p:grpSpPr>
          <p:sp>
            <p:nvSpPr>
              <p:cNvPr id="257" name="AutoShape 166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AutoShape 167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AutoShape 168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0" name="Group 169"/>
            <p:cNvGrpSpPr>
              <a:grpSpLocks/>
            </p:cNvGrpSpPr>
            <p:nvPr/>
          </p:nvGrpSpPr>
          <p:grpSpPr bwMode="auto">
            <a:xfrm>
              <a:off x="3313113" y="2513013"/>
              <a:ext cx="1439862" cy="944562"/>
              <a:chOff x="1202" y="1616"/>
              <a:chExt cx="907" cy="595"/>
            </a:xfrm>
          </p:grpSpPr>
          <p:sp>
            <p:nvSpPr>
              <p:cNvPr id="261" name="AutoShape 170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2" name="AutoShape 171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AutoShape 172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4" name="Group 173"/>
            <p:cNvGrpSpPr>
              <a:grpSpLocks/>
            </p:cNvGrpSpPr>
            <p:nvPr/>
          </p:nvGrpSpPr>
          <p:grpSpPr bwMode="auto">
            <a:xfrm>
              <a:off x="2717800" y="2863850"/>
              <a:ext cx="1439863" cy="944563"/>
              <a:chOff x="1202" y="1616"/>
              <a:chExt cx="907" cy="595"/>
            </a:xfrm>
          </p:grpSpPr>
          <p:sp>
            <p:nvSpPr>
              <p:cNvPr id="265" name="AutoShape 174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AutoShape 175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AutoShape 176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8" name="Group 177"/>
            <p:cNvGrpSpPr>
              <a:grpSpLocks/>
            </p:cNvGrpSpPr>
            <p:nvPr/>
          </p:nvGrpSpPr>
          <p:grpSpPr bwMode="auto">
            <a:xfrm>
              <a:off x="3903663" y="2852738"/>
              <a:ext cx="1439862" cy="944562"/>
              <a:chOff x="3515" y="3158"/>
              <a:chExt cx="907" cy="595"/>
            </a:xfrm>
          </p:grpSpPr>
          <p:sp>
            <p:nvSpPr>
              <p:cNvPr id="269" name="AutoShape 178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AutoShape 179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AutoShape 180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2" name="Group 181"/>
            <p:cNvGrpSpPr>
              <a:grpSpLocks/>
            </p:cNvGrpSpPr>
            <p:nvPr/>
          </p:nvGrpSpPr>
          <p:grpSpPr bwMode="auto">
            <a:xfrm>
              <a:off x="5080000" y="2843213"/>
              <a:ext cx="1439863" cy="944562"/>
              <a:chOff x="3016" y="2931"/>
              <a:chExt cx="907" cy="595"/>
            </a:xfrm>
          </p:grpSpPr>
          <p:sp>
            <p:nvSpPr>
              <p:cNvPr id="273" name="AutoShape 182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4" name="AutoShape 183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5" name="AutoShape 184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6" name="Group 185"/>
            <p:cNvGrpSpPr>
              <a:grpSpLocks/>
            </p:cNvGrpSpPr>
            <p:nvPr/>
          </p:nvGrpSpPr>
          <p:grpSpPr bwMode="auto">
            <a:xfrm>
              <a:off x="3322638" y="3208338"/>
              <a:ext cx="1439862" cy="944562"/>
              <a:chOff x="4241" y="2710"/>
              <a:chExt cx="907" cy="595"/>
            </a:xfrm>
          </p:grpSpPr>
          <p:sp>
            <p:nvSpPr>
              <p:cNvPr id="277" name="AutoShape 186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8" name="AutoShape 187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9" name="AutoShape 188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0" name="Group 189"/>
            <p:cNvGrpSpPr>
              <a:grpSpLocks/>
            </p:cNvGrpSpPr>
            <p:nvPr/>
          </p:nvGrpSpPr>
          <p:grpSpPr bwMode="auto">
            <a:xfrm>
              <a:off x="4503738" y="3184525"/>
              <a:ext cx="1439862" cy="944563"/>
              <a:chOff x="3515" y="3158"/>
              <a:chExt cx="907" cy="595"/>
            </a:xfrm>
          </p:grpSpPr>
          <p:sp>
            <p:nvSpPr>
              <p:cNvPr id="281" name="AutoShape 190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2" name="AutoShape 191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3" name="AutoShape 192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4" name="Group 193"/>
            <p:cNvGrpSpPr>
              <a:grpSpLocks/>
            </p:cNvGrpSpPr>
            <p:nvPr/>
          </p:nvGrpSpPr>
          <p:grpSpPr bwMode="auto">
            <a:xfrm>
              <a:off x="3922713" y="3549650"/>
              <a:ext cx="1439862" cy="944563"/>
              <a:chOff x="4241" y="2710"/>
              <a:chExt cx="907" cy="595"/>
            </a:xfrm>
          </p:grpSpPr>
          <p:sp>
            <p:nvSpPr>
              <p:cNvPr id="285" name="AutoShape 194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6" name="AutoShape 195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7" name="AutoShape 196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8" name="Group 197"/>
            <p:cNvGrpSpPr>
              <a:grpSpLocks/>
            </p:cNvGrpSpPr>
            <p:nvPr/>
          </p:nvGrpSpPr>
          <p:grpSpPr bwMode="auto">
            <a:xfrm>
              <a:off x="3898900" y="1608138"/>
              <a:ext cx="1439863" cy="944562"/>
              <a:chOff x="1202" y="1616"/>
              <a:chExt cx="907" cy="595"/>
            </a:xfrm>
          </p:grpSpPr>
          <p:sp>
            <p:nvSpPr>
              <p:cNvPr id="289" name="AutoShape 198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0" name="AutoShape 199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1" name="AutoShape 200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2" name="Group 201"/>
            <p:cNvGrpSpPr>
              <a:grpSpLocks/>
            </p:cNvGrpSpPr>
            <p:nvPr/>
          </p:nvGrpSpPr>
          <p:grpSpPr bwMode="auto">
            <a:xfrm>
              <a:off x="4484688" y="1946275"/>
              <a:ext cx="1439862" cy="944563"/>
              <a:chOff x="3016" y="2931"/>
              <a:chExt cx="907" cy="595"/>
            </a:xfrm>
          </p:grpSpPr>
          <p:sp>
            <p:nvSpPr>
              <p:cNvPr id="293" name="AutoShape 202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4" name="AutoShape 203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5" name="AutoShape 204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6" name="Group 205"/>
            <p:cNvGrpSpPr>
              <a:grpSpLocks/>
            </p:cNvGrpSpPr>
            <p:nvPr/>
          </p:nvGrpSpPr>
          <p:grpSpPr bwMode="auto">
            <a:xfrm>
              <a:off x="3313113" y="1958975"/>
              <a:ext cx="1439862" cy="944563"/>
              <a:chOff x="1202" y="1616"/>
              <a:chExt cx="907" cy="595"/>
            </a:xfrm>
          </p:grpSpPr>
          <p:sp>
            <p:nvSpPr>
              <p:cNvPr id="297" name="AutoShape 206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AutoShape 207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AutoShape 208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0" name="Group 209"/>
            <p:cNvGrpSpPr>
              <a:grpSpLocks/>
            </p:cNvGrpSpPr>
            <p:nvPr/>
          </p:nvGrpSpPr>
          <p:grpSpPr bwMode="auto">
            <a:xfrm>
              <a:off x="2717800" y="2309813"/>
              <a:ext cx="1439863" cy="944562"/>
              <a:chOff x="1202" y="1616"/>
              <a:chExt cx="907" cy="595"/>
            </a:xfrm>
          </p:grpSpPr>
          <p:sp>
            <p:nvSpPr>
              <p:cNvPr id="301" name="AutoShape 210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2" name="AutoShape 211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3" name="AutoShape 212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4" name="Group 213"/>
            <p:cNvGrpSpPr>
              <a:grpSpLocks/>
            </p:cNvGrpSpPr>
            <p:nvPr/>
          </p:nvGrpSpPr>
          <p:grpSpPr bwMode="auto">
            <a:xfrm>
              <a:off x="3903663" y="2298700"/>
              <a:ext cx="1439862" cy="944563"/>
              <a:chOff x="3515" y="3158"/>
              <a:chExt cx="907" cy="595"/>
            </a:xfrm>
          </p:grpSpPr>
          <p:sp>
            <p:nvSpPr>
              <p:cNvPr id="305" name="AutoShape 214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6" name="AutoShape 215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7" name="AutoShape 216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08" name="Group 217"/>
            <p:cNvGrpSpPr>
              <a:grpSpLocks/>
            </p:cNvGrpSpPr>
            <p:nvPr/>
          </p:nvGrpSpPr>
          <p:grpSpPr bwMode="auto">
            <a:xfrm>
              <a:off x="5080000" y="2289175"/>
              <a:ext cx="1439863" cy="944563"/>
              <a:chOff x="3016" y="2931"/>
              <a:chExt cx="907" cy="595"/>
            </a:xfrm>
          </p:grpSpPr>
          <p:sp>
            <p:nvSpPr>
              <p:cNvPr id="309" name="AutoShape 218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0" name="AutoShape 219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AutoShape 220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2" name="Group 221"/>
            <p:cNvGrpSpPr>
              <a:grpSpLocks/>
            </p:cNvGrpSpPr>
            <p:nvPr/>
          </p:nvGrpSpPr>
          <p:grpSpPr bwMode="auto">
            <a:xfrm>
              <a:off x="3322638" y="2654300"/>
              <a:ext cx="1439862" cy="944563"/>
              <a:chOff x="4241" y="2710"/>
              <a:chExt cx="907" cy="595"/>
            </a:xfrm>
          </p:grpSpPr>
          <p:sp>
            <p:nvSpPr>
              <p:cNvPr id="313" name="AutoShape 222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4" name="AutoShape 223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5" name="AutoShape 224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16" name="Group 225"/>
            <p:cNvGrpSpPr>
              <a:grpSpLocks/>
            </p:cNvGrpSpPr>
            <p:nvPr/>
          </p:nvGrpSpPr>
          <p:grpSpPr bwMode="auto">
            <a:xfrm>
              <a:off x="4503738" y="2630488"/>
              <a:ext cx="1439862" cy="944562"/>
              <a:chOff x="3515" y="3158"/>
              <a:chExt cx="907" cy="595"/>
            </a:xfrm>
          </p:grpSpPr>
          <p:sp>
            <p:nvSpPr>
              <p:cNvPr id="317" name="AutoShape 226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8" name="AutoShape 227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9" name="AutoShape 228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0" name="Group 229"/>
            <p:cNvGrpSpPr>
              <a:grpSpLocks/>
            </p:cNvGrpSpPr>
            <p:nvPr/>
          </p:nvGrpSpPr>
          <p:grpSpPr bwMode="auto">
            <a:xfrm>
              <a:off x="3922713" y="2995613"/>
              <a:ext cx="1439862" cy="944562"/>
              <a:chOff x="4241" y="2710"/>
              <a:chExt cx="907" cy="595"/>
            </a:xfrm>
          </p:grpSpPr>
          <p:sp>
            <p:nvSpPr>
              <p:cNvPr id="321" name="AutoShape 230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2" name="AutoShape 231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3" name="AutoShape 232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4" name="Group 233"/>
            <p:cNvGrpSpPr>
              <a:grpSpLocks/>
            </p:cNvGrpSpPr>
            <p:nvPr/>
          </p:nvGrpSpPr>
          <p:grpSpPr bwMode="auto">
            <a:xfrm>
              <a:off x="3898900" y="1052513"/>
              <a:ext cx="1439863" cy="944562"/>
              <a:chOff x="1202" y="1616"/>
              <a:chExt cx="907" cy="595"/>
            </a:xfrm>
          </p:grpSpPr>
          <p:sp>
            <p:nvSpPr>
              <p:cNvPr id="325" name="AutoShape 234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6" name="AutoShape 235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7" name="AutoShape 236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28" name="Group 237"/>
            <p:cNvGrpSpPr>
              <a:grpSpLocks/>
            </p:cNvGrpSpPr>
            <p:nvPr/>
          </p:nvGrpSpPr>
          <p:grpSpPr bwMode="auto">
            <a:xfrm>
              <a:off x="4484688" y="1390650"/>
              <a:ext cx="1439862" cy="944563"/>
              <a:chOff x="3016" y="2931"/>
              <a:chExt cx="907" cy="595"/>
            </a:xfrm>
          </p:grpSpPr>
          <p:sp>
            <p:nvSpPr>
              <p:cNvPr id="329" name="AutoShape 238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0" name="AutoShape 239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1" name="AutoShape 240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2" name="Group 241"/>
            <p:cNvGrpSpPr>
              <a:grpSpLocks/>
            </p:cNvGrpSpPr>
            <p:nvPr/>
          </p:nvGrpSpPr>
          <p:grpSpPr bwMode="auto">
            <a:xfrm>
              <a:off x="3313113" y="1403350"/>
              <a:ext cx="1439862" cy="944563"/>
              <a:chOff x="1202" y="1616"/>
              <a:chExt cx="907" cy="595"/>
            </a:xfrm>
          </p:grpSpPr>
          <p:sp>
            <p:nvSpPr>
              <p:cNvPr id="333" name="AutoShape 242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4" name="AutoShape 243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5" name="AutoShape 244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6" name="Group 245"/>
            <p:cNvGrpSpPr>
              <a:grpSpLocks/>
            </p:cNvGrpSpPr>
            <p:nvPr/>
          </p:nvGrpSpPr>
          <p:grpSpPr bwMode="auto">
            <a:xfrm>
              <a:off x="3903663" y="1743075"/>
              <a:ext cx="1439862" cy="944563"/>
              <a:chOff x="3515" y="3158"/>
              <a:chExt cx="907" cy="595"/>
            </a:xfrm>
          </p:grpSpPr>
          <p:sp>
            <p:nvSpPr>
              <p:cNvPr id="337" name="AutoShape 246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8" name="AutoShape 247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9" name="AutoShape 248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0" name="Line 249"/>
            <p:cNvSpPr>
              <a:spLocks noChangeShapeType="1"/>
            </p:cNvSpPr>
            <p:nvPr/>
          </p:nvSpPr>
          <p:spPr bwMode="auto">
            <a:xfrm flipH="1">
              <a:off x="1476375" y="2565400"/>
              <a:ext cx="1871663" cy="10795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Line 250"/>
            <p:cNvSpPr>
              <a:spLocks noChangeShapeType="1"/>
            </p:cNvSpPr>
            <p:nvPr/>
          </p:nvSpPr>
          <p:spPr bwMode="auto">
            <a:xfrm>
              <a:off x="5834063" y="2563813"/>
              <a:ext cx="208756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42" name="Group 251"/>
            <p:cNvGrpSpPr>
              <a:grpSpLocks/>
            </p:cNvGrpSpPr>
            <p:nvPr/>
          </p:nvGrpSpPr>
          <p:grpSpPr bwMode="auto">
            <a:xfrm>
              <a:off x="7164388" y="1733550"/>
              <a:ext cx="1439862" cy="944563"/>
              <a:chOff x="3016" y="2931"/>
              <a:chExt cx="907" cy="595"/>
            </a:xfrm>
          </p:grpSpPr>
          <p:sp>
            <p:nvSpPr>
              <p:cNvPr id="343" name="AutoShape 252"/>
              <p:cNvSpPr>
                <a:spLocks noChangeArrowheads="1"/>
              </p:cNvSpPr>
              <p:nvPr/>
            </p:nvSpPr>
            <p:spPr bwMode="auto">
              <a:xfrm>
                <a:off x="3117" y="2931"/>
                <a:ext cx="705" cy="414"/>
              </a:xfrm>
              <a:prstGeom prst="diamond">
                <a:avLst/>
              </a:prstGeom>
              <a:solidFill>
                <a:srgbClr val="FF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4" name="AutoShape 253"/>
              <p:cNvSpPr>
                <a:spLocks noChangeArrowheads="1"/>
              </p:cNvSpPr>
              <p:nvPr/>
            </p:nvSpPr>
            <p:spPr bwMode="auto">
              <a:xfrm rot="-1800000">
                <a:off x="3363" y="3257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9900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5" name="AutoShape 254"/>
              <p:cNvSpPr>
                <a:spLocks noChangeArrowheads="1"/>
              </p:cNvSpPr>
              <p:nvPr/>
            </p:nvSpPr>
            <p:spPr bwMode="auto">
              <a:xfrm rot="1800000" flipH="1">
                <a:off x="3016" y="3257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CC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46" name="Group 255"/>
            <p:cNvGrpSpPr>
              <a:grpSpLocks/>
            </p:cNvGrpSpPr>
            <p:nvPr/>
          </p:nvGrpSpPr>
          <p:grpSpPr bwMode="auto">
            <a:xfrm>
              <a:off x="827088" y="3068638"/>
              <a:ext cx="1439862" cy="944562"/>
              <a:chOff x="1202" y="1616"/>
              <a:chExt cx="907" cy="595"/>
            </a:xfrm>
          </p:grpSpPr>
          <p:sp>
            <p:nvSpPr>
              <p:cNvPr id="347" name="AutoShape 256"/>
              <p:cNvSpPr>
                <a:spLocks noChangeArrowheads="1"/>
              </p:cNvSpPr>
              <p:nvPr/>
            </p:nvSpPr>
            <p:spPr bwMode="auto">
              <a:xfrm>
                <a:off x="1303" y="1616"/>
                <a:ext cx="705" cy="414"/>
              </a:xfrm>
              <a:prstGeom prst="diamond">
                <a:avLst/>
              </a:prstGeom>
              <a:solidFill>
                <a:srgbClr val="66F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8" name="AutoShape 257"/>
              <p:cNvSpPr>
                <a:spLocks noChangeArrowheads="1"/>
              </p:cNvSpPr>
              <p:nvPr/>
            </p:nvSpPr>
            <p:spPr bwMode="auto">
              <a:xfrm rot="-1800000">
                <a:off x="1549" y="1942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CC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9" name="AutoShape 258"/>
              <p:cNvSpPr>
                <a:spLocks noChangeArrowheads="1"/>
              </p:cNvSpPr>
              <p:nvPr/>
            </p:nvSpPr>
            <p:spPr bwMode="auto">
              <a:xfrm rot="1800000" flipH="1">
                <a:off x="1202" y="1942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CC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0" name="Line 259"/>
            <p:cNvSpPr>
              <a:spLocks noChangeShapeType="1"/>
            </p:cNvSpPr>
            <p:nvPr/>
          </p:nvSpPr>
          <p:spPr bwMode="auto">
            <a:xfrm flipH="1">
              <a:off x="3203575" y="3284538"/>
              <a:ext cx="1439863" cy="936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51" name="Group 260"/>
            <p:cNvGrpSpPr>
              <a:grpSpLocks/>
            </p:cNvGrpSpPr>
            <p:nvPr/>
          </p:nvGrpSpPr>
          <p:grpSpPr bwMode="auto">
            <a:xfrm>
              <a:off x="2398713" y="3932238"/>
              <a:ext cx="1439862" cy="944562"/>
              <a:chOff x="4241" y="2710"/>
              <a:chExt cx="907" cy="595"/>
            </a:xfrm>
          </p:grpSpPr>
          <p:sp>
            <p:nvSpPr>
              <p:cNvPr id="352" name="AutoShape 261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3" name="AutoShape 262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4" name="AutoShape 263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55" name="Line 264"/>
            <p:cNvSpPr>
              <a:spLocks noChangeShapeType="1"/>
            </p:cNvSpPr>
            <p:nvPr/>
          </p:nvSpPr>
          <p:spPr bwMode="auto">
            <a:xfrm>
              <a:off x="5219700" y="2924175"/>
              <a:ext cx="1895475" cy="10810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dash"/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56" name="Group 265"/>
            <p:cNvGrpSpPr>
              <a:grpSpLocks/>
            </p:cNvGrpSpPr>
            <p:nvPr/>
          </p:nvGrpSpPr>
          <p:grpSpPr bwMode="auto">
            <a:xfrm>
              <a:off x="6443663" y="3429000"/>
              <a:ext cx="1439862" cy="944563"/>
              <a:chOff x="3515" y="3158"/>
              <a:chExt cx="907" cy="595"/>
            </a:xfrm>
          </p:grpSpPr>
          <p:sp>
            <p:nvSpPr>
              <p:cNvPr id="357" name="AutoShape 266"/>
              <p:cNvSpPr>
                <a:spLocks noChangeArrowheads="1"/>
              </p:cNvSpPr>
              <p:nvPr/>
            </p:nvSpPr>
            <p:spPr bwMode="auto">
              <a:xfrm>
                <a:off x="3616" y="3158"/>
                <a:ext cx="705" cy="414"/>
              </a:xfrm>
              <a:prstGeom prst="diamond">
                <a:avLst/>
              </a:prstGeom>
              <a:solidFill>
                <a:srgbClr val="33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8" name="AutoShape 267"/>
              <p:cNvSpPr>
                <a:spLocks noChangeArrowheads="1"/>
              </p:cNvSpPr>
              <p:nvPr/>
            </p:nvSpPr>
            <p:spPr bwMode="auto">
              <a:xfrm rot="-1800000">
                <a:off x="3862" y="3484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0000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9" name="AutoShape 268"/>
              <p:cNvSpPr>
                <a:spLocks noChangeArrowheads="1"/>
              </p:cNvSpPr>
              <p:nvPr/>
            </p:nvSpPr>
            <p:spPr bwMode="auto">
              <a:xfrm rot="1800000" flipH="1">
                <a:off x="3515" y="3484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3333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60" name="Group 269"/>
            <p:cNvGrpSpPr>
              <a:grpSpLocks/>
            </p:cNvGrpSpPr>
            <p:nvPr/>
          </p:nvGrpSpPr>
          <p:grpSpPr bwMode="auto">
            <a:xfrm>
              <a:off x="3319463" y="2105025"/>
              <a:ext cx="1439862" cy="944563"/>
              <a:chOff x="4241" y="2710"/>
              <a:chExt cx="907" cy="595"/>
            </a:xfrm>
          </p:grpSpPr>
          <p:sp>
            <p:nvSpPr>
              <p:cNvPr id="361" name="AutoShape 270"/>
              <p:cNvSpPr>
                <a:spLocks noChangeArrowheads="1"/>
              </p:cNvSpPr>
              <p:nvPr/>
            </p:nvSpPr>
            <p:spPr bwMode="auto">
              <a:xfrm>
                <a:off x="4342" y="2710"/>
                <a:ext cx="705" cy="414"/>
              </a:xfrm>
              <a:prstGeom prst="diamond">
                <a:avLst/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2" name="AutoShape 271"/>
              <p:cNvSpPr>
                <a:spLocks noChangeArrowheads="1"/>
              </p:cNvSpPr>
              <p:nvPr/>
            </p:nvSpPr>
            <p:spPr bwMode="auto">
              <a:xfrm rot="-1800000">
                <a:off x="4588" y="3036"/>
                <a:ext cx="560" cy="269"/>
              </a:xfrm>
              <a:prstGeom prst="parallelogram">
                <a:avLst>
                  <a:gd name="adj" fmla="val 57866"/>
                </a:avLst>
              </a:prstGeom>
              <a:solidFill>
                <a:srgbClr val="CC3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3" name="AutoShape 272"/>
              <p:cNvSpPr>
                <a:spLocks noChangeArrowheads="1"/>
              </p:cNvSpPr>
              <p:nvPr/>
            </p:nvSpPr>
            <p:spPr bwMode="auto">
              <a:xfrm rot="1800000" flipH="1">
                <a:off x="4241" y="3036"/>
                <a:ext cx="559" cy="269"/>
              </a:xfrm>
              <a:prstGeom prst="parallelogram">
                <a:avLst>
                  <a:gd name="adj" fmla="val 57763"/>
                </a:avLst>
              </a:pr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87313" tIns="44450" rIns="87313" bIns="4445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64" name="AutoShape 144"/>
            <p:cNvSpPr>
              <a:spLocks noChangeArrowheads="1"/>
            </p:cNvSpPr>
            <p:nvPr/>
          </p:nvSpPr>
          <p:spPr bwMode="auto">
            <a:xfrm>
              <a:off x="1220788" y="3205163"/>
              <a:ext cx="642937" cy="350837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40%</a:t>
              </a:r>
            </a:p>
          </p:txBody>
        </p:sp>
        <p:sp>
          <p:nvSpPr>
            <p:cNvPr id="365" name="AutoShape 150"/>
            <p:cNvSpPr>
              <a:spLocks noChangeArrowheads="1"/>
            </p:cNvSpPr>
            <p:nvPr/>
          </p:nvSpPr>
          <p:spPr bwMode="auto">
            <a:xfrm>
              <a:off x="2771775" y="4076700"/>
              <a:ext cx="642938" cy="350838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15%</a:t>
              </a:r>
            </a:p>
          </p:txBody>
        </p:sp>
        <p:sp>
          <p:nvSpPr>
            <p:cNvPr id="366" name="AutoShape 139"/>
            <p:cNvSpPr>
              <a:spLocks noChangeArrowheads="1"/>
            </p:cNvSpPr>
            <p:nvPr/>
          </p:nvSpPr>
          <p:spPr bwMode="auto">
            <a:xfrm>
              <a:off x="7591425" y="1878013"/>
              <a:ext cx="642938" cy="350837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20%</a:t>
              </a:r>
            </a:p>
          </p:txBody>
        </p:sp>
        <p:sp>
          <p:nvSpPr>
            <p:cNvPr id="367" name="AutoShape 160"/>
            <p:cNvSpPr>
              <a:spLocks noChangeArrowheads="1"/>
            </p:cNvSpPr>
            <p:nvPr/>
          </p:nvSpPr>
          <p:spPr bwMode="auto">
            <a:xfrm>
              <a:off x="6837363" y="3563938"/>
              <a:ext cx="642937" cy="350837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7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</a:rPr>
                <a:t>25%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075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22835</TotalTime>
  <Words>184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1298</cp:revision>
  <dcterms:created xsi:type="dcterms:W3CDTF">2009-02-11T05:37:22Z</dcterms:created>
  <dcterms:modified xsi:type="dcterms:W3CDTF">2016-01-18T06:06:28Z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