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1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506"/>
          <p:cNvGrpSpPr>
            <a:grpSpLocks/>
          </p:cNvGrpSpPr>
          <p:nvPr/>
        </p:nvGrpSpPr>
        <p:grpSpPr bwMode="auto">
          <a:xfrm>
            <a:off x="1258888" y="1052736"/>
            <a:ext cx="6840537" cy="4897437"/>
            <a:chOff x="703" y="754"/>
            <a:chExt cx="4309" cy="3085"/>
          </a:xfrm>
        </p:grpSpPr>
        <p:sp>
          <p:nvSpPr>
            <p:cNvPr id="71" name="AutoShape 507"/>
            <p:cNvSpPr>
              <a:spLocks noChangeArrowheads="1"/>
            </p:cNvSpPr>
            <p:nvPr/>
          </p:nvSpPr>
          <p:spPr bwMode="auto">
            <a:xfrm>
              <a:off x="703" y="3203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2" name="AutoShape 508"/>
            <p:cNvSpPr>
              <a:spLocks noChangeArrowheads="1"/>
            </p:cNvSpPr>
            <p:nvPr/>
          </p:nvSpPr>
          <p:spPr bwMode="auto">
            <a:xfrm>
              <a:off x="703" y="754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3" name="AutoShape 509"/>
            <p:cNvSpPr>
              <a:spLocks noChangeArrowheads="1"/>
            </p:cNvSpPr>
            <p:nvPr/>
          </p:nvSpPr>
          <p:spPr bwMode="auto">
            <a:xfrm rot="5400000">
              <a:off x="1316" y="1366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4" name="AutoShape 510"/>
            <p:cNvSpPr>
              <a:spLocks noChangeArrowheads="1"/>
            </p:cNvSpPr>
            <p:nvPr/>
          </p:nvSpPr>
          <p:spPr bwMode="auto">
            <a:xfrm>
              <a:off x="1928" y="1979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5" name="AutoShape 511"/>
            <p:cNvSpPr>
              <a:spLocks noChangeArrowheads="1"/>
            </p:cNvSpPr>
            <p:nvPr/>
          </p:nvSpPr>
          <p:spPr bwMode="auto">
            <a:xfrm rot="5400000">
              <a:off x="2540" y="2591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6" name="AutoShape 512"/>
            <p:cNvSpPr>
              <a:spLocks noChangeArrowheads="1"/>
            </p:cNvSpPr>
            <p:nvPr/>
          </p:nvSpPr>
          <p:spPr bwMode="auto">
            <a:xfrm>
              <a:off x="3152" y="3204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7" name="AutoShape 513"/>
            <p:cNvSpPr>
              <a:spLocks noChangeArrowheads="1"/>
            </p:cNvSpPr>
            <p:nvPr/>
          </p:nvSpPr>
          <p:spPr bwMode="auto">
            <a:xfrm rot="5400000">
              <a:off x="91" y="1366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8" name="AutoShape 514"/>
            <p:cNvSpPr>
              <a:spLocks noChangeArrowheads="1"/>
            </p:cNvSpPr>
            <p:nvPr/>
          </p:nvSpPr>
          <p:spPr bwMode="auto">
            <a:xfrm rot="5400000">
              <a:off x="91" y="2591"/>
              <a:ext cx="1860" cy="635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9" name="WordArt 515"/>
            <p:cNvSpPr>
              <a:spLocks noChangeArrowheads="1" noChangeShapeType="1" noTextEdit="1"/>
            </p:cNvSpPr>
            <p:nvPr/>
          </p:nvSpPr>
          <p:spPr bwMode="auto">
            <a:xfrm>
              <a:off x="793" y="3475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0" name="WordArt 516"/>
            <p:cNvSpPr>
              <a:spLocks noChangeArrowheads="1" noChangeShapeType="1" noTextEdit="1"/>
            </p:cNvSpPr>
            <p:nvPr/>
          </p:nvSpPr>
          <p:spPr bwMode="auto">
            <a:xfrm>
              <a:off x="793" y="2250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1" name="WordArt 517"/>
            <p:cNvSpPr>
              <a:spLocks noChangeArrowheads="1" noChangeShapeType="1" noTextEdit="1"/>
            </p:cNvSpPr>
            <p:nvPr/>
          </p:nvSpPr>
          <p:spPr bwMode="auto">
            <a:xfrm>
              <a:off x="793" y="1026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2" name="WordArt 518"/>
            <p:cNvSpPr>
              <a:spLocks noChangeArrowheads="1" noChangeShapeType="1" noTextEdit="1"/>
            </p:cNvSpPr>
            <p:nvPr/>
          </p:nvSpPr>
          <p:spPr bwMode="auto">
            <a:xfrm>
              <a:off x="2018" y="1026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3" name="WordArt 519"/>
            <p:cNvSpPr>
              <a:spLocks noChangeArrowheads="1" noChangeShapeType="1" noTextEdit="1"/>
            </p:cNvSpPr>
            <p:nvPr/>
          </p:nvSpPr>
          <p:spPr bwMode="auto">
            <a:xfrm>
              <a:off x="2018" y="2250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4" name="WordArt 520"/>
            <p:cNvSpPr>
              <a:spLocks noChangeArrowheads="1" noChangeShapeType="1" noTextEdit="1"/>
            </p:cNvSpPr>
            <p:nvPr/>
          </p:nvSpPr>
          <p:spPr bwMode="auto">
            <a:xfrm>
              <a:off x="3242" y="2251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5" name="WordArt 521"/>
            <p:cNvSpPr>
              <a:spLocks noChangeArrowheads="1" noChangeShapeType="1" noTextEdit="1"/>
            </p:cNvSpPr>
            <p:nvPr/>
          </p:nvSpPr>
          <p:spPr bwMode="auto">
            <a:xfrm>
              <a:off x="3243" y="3475"/>
              <a:ext cx="454" cy="1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86" name="Group 522"/>
            <p:cNvGrpSpPr>
              <a:grpSpLocks/>
            </p:cNvGrpSpPr>
            <p:nvPr/>
          </p:nvGrpSpPr>
          <p:grpSpPr bwMode="auto">
            <a:xfrm>
              <a:off x="1565" y="3385"/>
              <a:ext cx="728" cy="265"/>
              <a:chOff x="2560" y="618"/>
              <a:chExt cx="728" cy="265"/>
            </a:xfrm>
          </p:grpSpPr>
          <p:sp>
            <p:nvSpPr>
              <p:cNvPr id="108" name="WordArt 5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09" name="WordArt 5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87" name="Group 525"/>
            <p:cNvGrpSpPr>
              <a:grpSpLocks/>
            </p:cNvGrpSpPr>
            <p:nvPr/>
          </p:nvGrpSpPr>
          <p:grpSpPr bwMode="auto">
            <a:xfrm>
              <a:off x="4012" y="3385"/>
              <a:ext cx="728" cy="265"/>
              <a:chOff x="2560" y="618"/>
              <a:chExt cx="728" cy="265"/>
            </a:xfrm>
          </p:grpSpPr>
          <p:sp>
            <p:nvSpPr>
              <p:cNvPr id="106" name="WordArt 5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07" name="WordArt 5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88" name="AutoShape 528"/>
            <p:cNvSpPr>
              <a:spLocks noChangeArrowheads="1"/>
            </p:cNvSpPr>
            <p:nvPr/>
          </p:nvSpPr>
          <p:spPr bwMode="auto">
            <a:xfrm rot="-5400000">
              <a:off x="885" y="2749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9" name="WordArt 529"/>
            <p:cNvSpPr>
              <a:spLocks noChangeArrowheads="1" noChangeShapeType="1" noTextEdit="1"/>
            </p:cNvSpPr>
            <p:nvPr/>
          </p:nvSpPr>
          <p:spPr bwMode="auto">
            <a:xfrm>
              <a:off x="884" y="3022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0" name="AutoShape 530"/>
            <p:cNvSpPr>
              <a:spLocks noChangeArrowheads="1"/>
            </p:cNvSpPr>
            <p:nvPr/>
          </p:nvSpPr>
          <p:spPr bwMode="auto">
            <a:xfrm rot="-5400000">
              <a:off x="885" y="1525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1" name="WordArt 531"/>
            <p:cNvSpPr>
              <a:spLocks noChangeArrowheads="1" noChangeShapeType="1" noTextEdit="1"/>
            </p:cNvSpPr>
            <p:nvPr/>
          </p:nvSpPr>
          <p:spPr bwMode="auto">
            <a:xfrm>
              <a:off x="884" y="1798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2" name="AutoShape 532"/>
            <p:cNvSpPr>
              <a:spLocks noChangeArrowheads="1"/>
            </p:cNvSpPr>
            <p:nvPr/>
          </p:nvSpPr>
          <p:spPr bwMode="auto">
            <a:xfrm>
              <a:off x="1520" y="890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3" name="WordArt 533"/>
            <p:cNvSpPr>
              <a:spLocks noChangeArrowheads="1" noChangeShapeType="1" noTextEdit="1"/>
            </p:cNvSpPr>
            <p:nvPr/>
          </p:nvSpPr>
          <p:spPr bwMode="auto">
            <a:xfrm>
              <a:off x="1519" y="1116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4" name="AutoShape 534"/>
            <p:cNvSpPr>
              <a:spLocks noChangeArrowheads="1"/>
            </p:cNvSpPr>
            <p:nvPr/>
          </p:nvSpPr>
          <p:spPr bwMode="auto">
            <a:xfrm rot="5400000">
              <a:off x="2109" y="1661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5" name="WordArt 535"/>
            <p:cNvSpPr>
              <a:spLocks noChangeArrowheads="1" noChangeShapeType="1" noTextEdit="1"/>
            </p:cNvSpPr>
            <p:nvPr/>
          </p:nvSpPr>
          <p:spPr bwMode="auto">
            <a:xfrm>
              <a:off x="2108" y="1480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6" name="AutoShape 536"/>
            <p:cNvSpPr>
              <a:spLocks noChangeArrowheads="1"/>
            </p:cNvSpPr>
            <p:nvPr/>
          </p:nvSpPr>
          <p:spPr bwMode="auto">
            <a:xfrm>
              <a:off x="2744" y="2115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7" name="WordArt 537"/>
            <p:cNvSpPr>
              <a:spLocks noChangeArrowheads="1" noChangeShapeType="1" noTextEdit="1"/>
            </p:cNvSpPr>
            <p:nvPr/>
          </p:nvSpPr>
          <p:spPr bwMode="auto">
            <a:xfrm>
              <a:off x="2743" y="2341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8" name="AutoShape 538"/>
            <p:cNvSpPr>
              <a:spLocks noChangeArrowheads="1"/>
            </p:cNvSpPr>
            <p:nvPr/>
          </p:nvSpPr>
          <p:spPr bwMode="auto">
            <a:xfrm rot="5400000">
              <a:off x="3334" y="2885"/>
              <a:ext cx="272" cy="181"/>
            </a:xfrm>
            <a:prstGeom prst="rightArrow">
              <a:avLst>
                <a:gd name="adj1" fmla="val 50278"/>
                <a:gd name="adj2" fmla="val 5746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9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3333" y="2704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0" name="AutoShape 540"/>
            <p:cNvSpPr>
              <a:spLocks noChangeArrowheads="1"/>
            </p:cNvSpPr>
            <p:nvPr/>
          </p:nvSpPr>
          <p:spPr bwMode="auto">
            <a:xfrm>
              <a:off x="2789" y="754"/>
              <a:ext cx="273" cy="265"/>
            </a:xfrm>
            <a:prstGeom prst="roundRect">
              <a:avLst>
                <a:gd name="adj" fmla="val 14338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1" name="AutoShape 541"/>
            <p:cNvSpPr>
              <a:spLocks noChangeArrowheads="1"/>
            </p:cNvSpPr>
            <p:nvPr/>
          </p:nvSpPr>
          <p:spPr bwMode="auto">
            <a:xfrm>
              <a:off x="2789" y="1117"/>
              <a:ext cx="273" cy="265"/>
            </a:xfrm>
            <a:prstGeom prst="roundRect">
              <a:avLst>
                <a:gd name="adj" fmla="val 14338"/>
              </a:avLst>
            </a:prstGeom>
            <a:solidFill>
              <a:srgbClr val="000000">
                <a:alpha val="74901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2" name="WordArt 542"/>
            <p:cNvSpPr>
              <a:spLocks noChangeArrowheads="1" noChangeShapeType="1" noTextEdit="1"/>
            </p:cNvSpPr>
            <p:nvPr/>
          </p:nvSpPr>
          <p:spPr bwMode="auto">
            <a:xfrm>
              <a:off x="3152" y="845"/>
              <a:ext cx="1497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3" name="AutoShape 543"/>
            <p:cNvSpPr>
              <a:spLocks noChangeArrowheads="1"/>
            </p:cNvSpPr>
            <p:nvPr/>
          </p:nvSpPr>
          <p:spPr bwMode="auto">
            <a:xfrm>
              <a:off x="2789" y="1487"/>
              <a:ext cx="273" cy="265"/>
            </a:xfrm>
            <a:prstGeom prst="roundRect">
              <a:avLst>
                <a:gd name="adj" fmla="val 14338"/>
              </a:avLst>
            </a:prstGeom>
            <a:solidFill>
              <a:srgbClr val="FFC8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4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3152" y="1208"/>
              <a:ext cx="1497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5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3152" y="1571"/>
              <a:ext cx="1497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075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22834</TotalTime>
  <Words>192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1297</cp:revision>
  <dcterms:created xsi:type="dcterms:W3CDTF">2009-02-11T05:37:22Z</dcterms:created>
  <dcterms:modified xsi:type="dcterms:W3CDTF">2016-01-18T05:40:57Z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