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8"/>
  </p:notesMasterIdLst>
  <p:handoutMasterIdLst>
    <p:handoutMasterId r:id="rId9"/>
  </p:handoutMasterIdLst>
  <p:sldIdLst>
    <p:sldId id="319" r:id="rId3"/>
    <p:sldId id="320" r:id="rId4"/>
    <p:sldId id="321" r:id="rId5"/>
    <p:sldId id="322" r:id="rId6"/>
    <p:sldId id="318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flipH="1">
            <a:off x="1621299" y="2845801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1621299" y="4055905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21"/>
          <p:cNvSpPr txBox="1"/>
          <p:nvPr/>
        </p:nvSpPr>
        <p:spPr>
          <a:xfrm>
            <a:off x="1736852" y="3154143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A3D8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A3D8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775239" y="3317363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A3D800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54" name="矩形 53"/>
          <p:cNvSpPr/>
          <p:nvPr/>
        </p:nvSpPr>
        <p:spPr>
          <a:xfrm>
            <a:off x="1403648" y="1268760"/>
            <a:ext cx="1493165" cy="136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>
            <a:spLocks noChangeAspect="1"/>
          </p:cNvSpPr>
          <p:nvPr/>
        </p:nvSpPr>
        <p:spPr>
          <a:xfrm>
            <a:off x="1579155" y="1412760"/>
            <a:ext cx="1142150" cy="1080000"/>
          </a:xfrm>
          <a:prstGeom prst="rect">
            <a:avLst/>
          </a:prstGeom>
          <a:solidFill>
            <a:srgbClr val="FB9E00"/>
          </a:solidFill>
          <a:ln w="184150" cap="flat" cmpd="sng" algn="ctr">
            <a:noFill/>
            <a:prstDash val="solid"/>
            <a:miter lim="800000"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890203" y="2478864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90203" y="1268760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15"/>
          <p:cNvSpPr txBox="1"/>
          <p:nvPr/>
        </p:nvSpPr>
        <p:spPr>
          <a:xfrm>
            <a:off x="7001163" y="1538592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FB9E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FB9E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6775702" y="1701812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FB9E00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0" name="Freeform 29"/>
          <p:cNvSpPr>
            <a:spLocks noChangeAspect="1" noEditPoints="1"/>
          </p:cNvSpPr>
          <p:nvPr/>
        </p:nvSpPr>
        <p:spPr bwMode="auto">
          <a:xfrm>
            <a:off x="1856225" y="1700760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ysClr val="window" lastClr="FFFFFF"/>
          </a:solidFill>
          <a:ln w="12700">
            <a:solidFill>
              <a:sysClr val="window" lastClr="FFFFF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18"/>
          <p:cNvSpPr txBox="1"/>
          <p:nvPr/>
        </p:nvSpPr>
        <p:spPr>
          <a:xfrm>
            <a:off x="7001163" y="4769694"/>
            <a:ext cx="9060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29ABE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775702" y="4932914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29ABE2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3" name="矩形 62"/>
          <p:cNvSpPr/>
          <p:nvPr/>
        </p:nvSpPr>
        <p:spPr>
          <a:xfrm>
            <a:off x="1403648" y="4450601"/>
            <a:ext cx="1493165" cy="136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spect="1"/>
          </p:cNvSpPr>
          <p:nvPr/>
        </p:nvSpPr>
        <p:spPr>
          <a:xfrm>
            <a:off x="1579155" y="4594601"/>
            <a:ext cx="1142150" cy="1080000"/>
          </a:xfrm>
          <a:prstGeom prst="rect">
            <a:avLst/>
          </a:prstGeom>
          <a:solidFill>
            <a:srgbClr val="29ABE2"/>
          </a:solidFill>
          <a:ln w="184150" cap="flat" cmpd="sng" algn="ctr">
            <a:noFill/>
            <a:prstDash val="solid"/>
            <a:miter lim="800000"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890203" y="5660705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890203" y="4450601"/>
            <a:ext cx="5040000" cy="157896"/>
          </a:xfrm>
          <a:prstGeom prst="rect">
            <a:avLst/>
          </a:prstGeom>
          <a:gradFill>
            <a:gsLst>
              <a:gs pos="0">
                <a:sysClr val="window" lastClr="FFFFFF">
                  <a:alpha val="0"/>
                </a:sysClr>
              </a:gs>
              <a:gs pos="40000">
                <a:sysClr val="window" lastClr="FFFFFF"/>
              </a:gs>
            </a:gsLst>
            <a:lin ang="7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Freeform 27"/>
          <p:cNvSpPr>
            <a:spLocks noChangeAspect="1" noEditPoints="1"/>
          </p:cNvSpPr>
          <p:nvPr/>
        </p:nvSpPr>
        <p:spPr bwMode="auto">
          <a:xfrm>
            <a:off x="1887985" y="4936978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ysClr val="window" lastClr="FFFFFF">
              <a:alpha val="88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 flipH="1">
            <a:off x="6654689" y="2845801"/>
            <a:ext cx="1493165" cy="136800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>
            <a:spLocks noChangeAspect="1"/>
          </p:cNvSpPr>
          <p:nvPr/>
        </p:nvSpPr>
        <p:spPr>
          <a:xfrm flipH="1">
            <a:off x="6830197" y="2989801"/>
            <a:ext cx="1142150" cy="1080000"/>
          </a:xfrm>
          <a:prstGeom prst="rect">
            <a:avLst/>
          </a:prstGeom>
          <a:solidFill>
            <a:srgbClr val="A3D800"/>
          </a:solidFill>
          <a:ln w="184150" cap="flat" cmpd="sng" algn="ctr">
            <a:noFill/>
            <a:prstDash val="solid"/>
            <a:miter lim="800000"/>
          </a:ln>
          <a:effectLst>
            <a:innerShdw blurRad="1524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Freeform 13"/>
          <p:cNvSpPr>
            <a:spLocks noChangeAspect="1" noEditPoints="1"/>
          </p:cNvSpPr>
          <p:nvPr/>
        </p:nvSpPr>
        <p:spPr bwMode="auto">
          <a:xfrm>
            <a:off x="7122117" y="3364719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alpha val="89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文本框 31"/>
          <p:cNvSpPr txBox="1"/>
          <p:nvPr/>
        </p:nvSpPr>
        <p:spPr>
          <a:xfrm>
            <a:off x="3578610" y="157029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文本框 33"/>
          <p:cNvSpPr txBox="1"/>
          <p:nvPr/>
        </p:nvSpPr>
        <p:spPr>
          <a:xfrm>
            <a:off x="3578610" y="311430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34"/>
          <p:cNvSpPr txBox="1"/>
          <p:nvPr/>
        </p:nvSpPr>
        <p:spPr>
          <a:xfrm>
            <a:off x="3578610" y="472032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01967" y="4946343"/>
            <a:ext cx="5398100" cy="651600"/>
            <a:chOff x="3589704" y="5356768"/>
            <a:chExt cx="5398100" cy="651600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3592281" y="5357672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rgbClr val="29AB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7750956" y="5357672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rgbClr val="29ABE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3589704" y="5356768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rgbClr val="29ABE2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01967" y="3743876"/>
            <a:ext cx="5398100" cy="651600"/>
            <a:chOff x="3589704" y="4154301"/>
            <a:chExt cx="5398100" cy="651600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592281" y="4155205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rgbClr val="A3D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750956" y="4155205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rgbClr val="A3D80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589704" y="4154301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rgbClr val="A3D80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01967" y="2541410"/>
            <a:ext cx="5398100" cy="651600"/>
            <a:chOff x="3589704" y="2951835"/>
            <a:chExt cx="5398100" cy="651600"/>
          </a:xfrm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592281" y="2952739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rgbClr val="FB9E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7750956" y="2952739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rgbClr val="FB9E0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589704" y="2951835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rgbClr val="FB9E0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01967" y="1338944"/>
            <a:ext cx="5398099" cy="651600"/>
            <a:chOff x="3589704" y="1749369"/>
            <a:chExt cx="5398099" cy="651600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592280" y="1750273"/>
              <a:ext cx="5395523" cy="649793"/>
            </a:xfrm>
            <a:custGeom>
              <a:avLst/>
              <a:gdLst>
                <a:gd name="T0" fmla="*/ 956 w 1017"/>
                <a:gd name="T1" fmla="*/ 121 h 121"/>
                <a:gd name="T2" fmla="*/ 60 w 1017"/>
                <a:gd name="T3" fmla="*/ 121 h 121"/>
                <a:gd name="T4" fmla="*/ 0 w 1017"/>
                <a:gd name="T5" fmla="*/ 60 h 121"/>
                <a:gd name="T6" fmla="*/ 18 w 1017"/>
                <a:gd name="T7" fmla="*/ 18 h 121"/>
                <a:gd name="T8" fmla="*/ 60 w 1017"/>
                <a:gd name="T9" fmla="*/ 0 h 121"/>
                <a:gd name="T10" fmla="*/ 956 w 1017"/>
                <a:gd name="T11" fmla="*/ 0 h 121"/>
                <a:gd name="T12" fmla="*/ 999 w 1017"/>
                <a:gd name="T13" fmla="*/ 18 h 121"/>
                <a:gd name="T14" fmla="*/ 1017 w 1017"/>
                <a:gd name="T15" fmla="*/ 60 h 121"/>
                <a:gd name="T16" fmla="*/ 956 w 1017"/>
                <a:gd name="T1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7" h="121">
                  <a:moveTo>
                    <a:pt x="956" y="121"/>
                  </a:moveTo>
                  <a:cubicBezTo>
                    <a:pt x="60" y="121"/>
                    <a:pt x="60" y="121"/>
                    <a:pt x="60" y="121"/>
                  </a:cubicBezTo>
                  <a:cubicBezTo>
                    <a:pt x="27" y="121"/>
                    <a:pt x="0" y="94"/>
                    <a:pt x="0" y="60"/>
                  </a:cubicBezTo>
                  <a:cubicBezTo>
                    <a:pt x="0" y="44"/>
                    <a:pt x="6" y="29"/>
                    <a:pt x="18" y="18"/>
                  </a:cubicBezTo>
                  <a:cubicBezTo>
                    <a:pt x="29" y="6"/>
                    <a:pt x="44" y="0"/>
                    <a:pt x="60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72" y="0"/>
                    <a:pt x="988" y="6"/>
                    <a:pt x="999" y="18"/>
                  </a:cubicBezTo>
                  <a:cubicBezTo>
                    <a:pt x="1010" y="29"/>
                    <a:pt x="1017" y="44"/>
                    <a:pt x="1017" y="60"/>
                  </a:cubicBezTo>
                  <a:cubicBezTo>
                    <a:pt x="1017" y="94"/>
                    <a:pt x="990" y="121"/>
                    <a:pt x="956" y="121"/>
                  </a:cubicBezTo>
                  <a:close/>
                </a:path>
              </a:pathLst>
            </a:custGeom>
            <a:solidFill>
              <a:srgbClr val="EE00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7750956" y="1750273"/>
              <a:ext cx="1236847" cy="649793"/>
            </a:xfrm>
            <a:custGeom>
              <a:avLst/>
              <a:gdLst>
                <a:gd name="T0" fmla="*/ 233 w 233"/>
                <a:gd name="T1" fmla="*/ 60 h 121"/>
                <a:gd name="T2" fmla="*/ 215 w 233"/>
                <a:gd name="T3" fmla="*/ 18 h 121"/>
                <a:gd name="T4" fmla="*/ 172 w 233"/>
                <a:gd name="T5" fmla="*/ 0 h 121"/>
                <a:gd name="T6" fmla="*/ 0 w 233"/>
                <a:gd name="T7" fmla="*/ 0 h 121"/>
                <a:gd name="T8" fmla="*/ 0 w 233"/>
                <a:gd name="T9" fmla="*/ 121 h 121"/>
                <a:gd name="T10" fmla="*/ 172 w 233"/>
                <a:gd name="T11" fmla="*/ 121 h 121"/>
                <a:gd name="T12" fmla="*/ 233 w 233"/>
                <a:gd name="T13" fmla="*/ 6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21">
                  <a:moveTo>
                    <a:pt x="233" y="60"/>
                  </a:moveTo>
                  <a:cubicBezTo>
                    <a:pt x="233" y="44"/>
                    <a:pt x="226" y="29"/>
                    <a:pt x="215" y="18"/>
                  </a:cubicBezTo>
                  <a:cubicBezTo>
                    <a:pt x="204" y="6"/>
                    <a:pt x="188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206" y="121"/>
                    <a:pt x="233" y="94"/>
                    <a:pt x="233" y="60"/>
                  </a:cubicBezTo>
                  <a:close/>
                </a:path>
              </a:pathLst>
            </a:custGeom>
            <a:solidFill>
              <a:srgbClr val="EE0076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3589704" y="1749369"/>
              <a:ext cx="603657" cy="651600"/>
            </a:xfrm>
            <a:custGeom>
              <a:avLst/>
              <a:gdLst>
                <a:gd name="T0" fmla="*/ 0 w 115"/>
                <a:gd name="T1" fmla="*/ 60 h 120"/>
                <a:gd name="T2" fmla="*/ 18 w 115"/>
                <a:gd name="T3" fmla="*/ 17 h 120"/>
                <a:gd name="T4" fmla="*/ 61 w 115"/>
                <a:gd name="T5" fmla="*/ 0 h 120"/>
                <a:gd name="T6" fmla="*/ 115 w 115"/>
                <a:gd name="T7" fmla="*/ 0 h 120"/>
                <a:gd name="T8" fmla="*/ 115 w 115"/>
                <a:gd name="T9" fmla="*/ 120 h 120"/>
                <a:gd name="T10" fmla="*/ 61 w 115"/>
                <a:gd name="T11" fmla="*/ 120 h 120"/>
                <a:gd name="T12" fmla="*/ 0 w 115"/>
                <a:gd name="T1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20">
                  <a:moveTo>
                    <a:pt x="0" y="60"/>
                  </a:moveTo>
                  <a:cubicBezTo>
                    <a:pt x="0" y="44"/>
                    <a:pt x="7" y="29"/>
                    <a:pt x="18" y="17"/>
                  </a:cubicBezTo>
                  <a:cubicBezTo>
                    <a:pt x="29" y="6"/>
                    <a:pt x="44" y="0"/>
                    <a:pt x="6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27" y="120"/>
                    <a:pt x="0" y="93"/>
                    <a:pt x="0" y="60"/>
                  </a:cubicBezTo>
                  <a:close/>
                </a:path>
              </a:pathLst>
            </a:custGeom>
            <a:solidFill>
              <a:srgbClr val="EE0076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691680" y="4732143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799232" y="4839695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35"/>
          <p:cNvSpPr txBox="1"/>
          <p:nvPr/>
        </p:nvSpPr>
        <p:spPr>
          <a:xfrm>
            <a:off x="3282154" y="491820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39"/>
          <p:cNvSpPr txBox="1"/>
          <p:nvPr/>
        </p:nvSpPr>
        <p:spPr>
          <a:xfrm>
            <a:off x="1961641" y="5012265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7"/>
          <p:cNvSpPr>
            <a:spLocks noChangeAspect="1" noEditPoints="1"/>
          </p:cNvSpPr>
          <p:nvPr/>
        </p:nvSpPr>
        <p:spPr bwMode="auto">
          <a:xfrm>
            <a:off x="6376098" y="5038769"/>
            <a:ext cx="497953" cy="504000"/>
          </a:xfrm>
          <a:custGeom>
            <a:avLst/>
            <a:gdLst>
              <a:gd name="T0" fmla="*/ 59 w 104"/>
              <a:gd name="T1" fmla="*/ 46 h 105"/>
              <a:gd name="T2" fmla="*/ 59 w 104"/>
              <a:gd name="T3" fmla="*/ 23 h 105"/>
              <a:gd name="T4" fmla="*/ 46 w 104"/>
              <a:gd name="T5" fmla="*/ 23 h 105"/>
              <a:gd name="T6" fmla="*/ 46 w 104"/>
              <a:gd name="T7" fmla="*/ 46 h 105"/>
              <a:gd name="T8" fmla="*/ 24 w 104"/>
              <a:gd name="T9" fmla="*/ 46 h 105"/>
              <a:gd name="T10" fmla="*/ 24 w 104"/>
              <a:gd name="T11" fmla="*/ 59 h 105"/>
              <a:gd name="T12" fmla="*/ 46 w 104"/>
              <a:gd name="T13" fmla="*/ 59 h 105"/>
              <a:gd name="T14" fmla="*/ 46 w 104"/>
              <a:gd name="T15" fmla="*/ 82 h 105"/>
              <a:gd name="T16" fmla="*/ 59 w 104"/>
              <a:gd name="T17" fmla="*/ 82 h 105"/>
              <a:gd name="T18" fmla="*/ 59 w 104"/>
              <a:gd name="T19" fmla="*/ 59 h 105"/>
              <a:gd name="T20" fmla="*/ 81 w 104"/>
              <a:gd name="T21" fmla="*/ 59 h 105"/>
              <a:gd name="T22" fmla="*/ 81 w 104"/>
              <a:gd name="T23" fmla="*/ 46 h 105"/>
              <a:gd name="T24" fmla="*/ 59 w 104"/>
              <a:gd name="T25" fmla="*/ 46 h 105"/>
              <a:gd name="T26" fmla="*/ 52 w 104"/>
              <a:gd name="T27" fmla="*/ 0 h 105"/>
              <a:gd name="T28" fmla="*/ 0 w 104"/>
              <a:gd name="T29" fmla="*/ 53 h 105"/>
              <a:gd name="T30" fmla="*/ 52 w 104"/>
              <a:gd name="T31" fmla="*/ 105 h 105"/>
              <a:gd name="T32" fmla="*/ 104 w 104"/>
              <a:gd name="T33" fmla="*/ 53 h 105"/>
              <a:gd name="T34" fmla="*/ 52 w 104"/>
              <a:gd name="T35" fmla="*/ 0 h 105"/>
              <a:gd name="T36" fmla="*/ 52 w 104"/>
              <a:gd name="T37" fmla="*/ 93 h 105"/>
              <a:gd name="T38" fmla="*/ 12 w 104"/>
              <a:gd name="T39" fmla="*/ 53 h 105"/>
              <a:gd name="T40" fmla="*/ 52 w 104"/>
              <a:gd name="T41" fmla="*/ 12 h 105"/>
              <a:gd name="T42" fmla="*/ 93 w 104"/>
              <a:gd name="T43" fmla="*/ 53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9" y="46"/>
                </a:moveTo>
                <a:cubicBezTo>
                  <a:pt x="59" y="23"/>
                  <a:pt x="59" y="23"/>
                  <a:pt x="59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46"/>
                  <a:pt x="46" y="46"/>
                  <a:pt x="46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59"/>
                  <a:pt x="24" y="59"/>
                  <a:pt x="24" y="59"/>
                </a:cubicBezTo>
                <a:cubicBezTo>
                  <a:pt x="46" y="59"/>
                  <a:pt x="46" y="59"/>
                  <a:pt x="46" y="59"/>
                </a:cubicBezTo>
                <a:cubicBezTo>
                  <a:pt x="46" y="82"/>
                  <a:pt x="46" y="82"/>
                  <a:pt x="46" y="82"/>
                </a:cubicBezTo>
                <a:cubicBezTo>
                  <a:pt x="59" y="82"/>
                  <a:pt x="59" y="82"/>
                  <a:pt x="59" y="82"/>
                </a:cubicBezTo>
                <a:cubicBezTo>
                  <a:pt x="59" y="59"/>
                  <a:pt x="59" y="59"/>
                  <a:pt x="59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46"/>
                  <a:pt x="81" y="46"/>
                  <a:pt x="81" y="46"/>
                </a:cubicBezTo>
                <a:lnTo>
                  <a:pt x="59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3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30" y="93"/>
                  <a:pt x="12" y="75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4" y="12"/>
                  <a:pt x="93" y="30"/>
                  <a:pt x="93" y="53"/>
                </a:cubicBezTo>
                <a:cubicBezTo>
                  <a:pt x="93" y="75"/>
                  <a:pt x="74" y="93"/>
                  <a:pt x="52" y="93"/>
                </a:cubicBezTo>
                <a:close/>
              </a:path>
            </a:pathLst>
          </a:custGeom>
          <a:solidFill>
            <a:sysClr val="window" lastClr="FFFFFF">
              <a:alpha val="88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1691680" y="3529676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1799232" y="3637228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34"/>
          <p:cNvSpPr txBox="1"/>
          <p:nvPr/>
        </p:nvSpPr>
        <p:spPr>
          <a:xfrm>
            <a:off x="3282154" y="371573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38"/>
          <p:cNvSpPr txBox="1"/>
          <p:nvPr/>
        </p:nvSpPr>
        <p:spPr>
          <a:xfrm>
            <a:off x="1961641" y="3789744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13"/>
          <p:cNvSpPr>
            <a:spLocks noChangeAspect="1" noEditPoints="1"/>
          </p:cNvSpPr>
          <p:nvPr/>
        </p:nvSpPr>
        <p:spPr bwMode="auto">
          <a:xfrm>
            <a:off x="6345919" y="3873629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alpha val="89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1691680" y="2327210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6"/>
          <p:cNvSpPr>
            <a:spLocks noEditPoints="1"/>
          </p:cNvSpPr>
          <p:nvPr/>
        </p:nvSpPr>
        <p:spPr bwMode="auto">
          <a:xfrm>
            <a:off x="1799232" y="2434762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3282154" y="251326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7"/>
          <p:cNvSpPr txBox="1"/>
          <p:nvPr/>
        </p:nvSpPr>
        <p:spPr>
          <a:xfrm>
            <a:off x="1961641" y="2601341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Freeform 9"/>
          <p:cNvSpPr>
            <a:spLocks noChangeAspect="1" noEditPoints="1"/>
          </p:cNvSpPr>
          <p:nvPr/>
        </p:nvSpPr>
        <p:spPr bwMode="auto">
          <a:xfrm>
            <a:off x="6207475" y="2605742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ysClr val="window" lastClr="FFFFFF">
              <a:alpha val="88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1691680" y="1124744"/>
            <a:ext cx="5821249" cy="1080000"/>
          </a:xfrm>
          <a:custGeom>
            <a:avLst/>
            <a:gdLst>
              <a:gd name="T0" fmla="*/ 996 w 1097"/>
              <a:gd name="T1" fmla="*/ 0 h 201"/>
              <a:gd name="T2" fmla="*/ 100 w 1097"/>
              <a:gd name="T3" fmla="*/ 0 h 201"/>
              <a:gd name="T4" fmla="*/ 29 w 1097"/>
              <a:gd name="T5" fmla="*/ 29 h 201"/>
              <a:gd name="T6" fmla="*/ 0 w 1097"/>
              <a:gd name="T7" fmla="*/ 100 h 201"/>
              <a:gd name="T8" fmla="*/ 100 w 1097"/>
              <a:gd name="T9" fmla="*/ 201 h 201"/>
              <a:gd name="T10" fmla="*/ 996 w 1097"/>
              <a:gd name="T11" fmla="*/ 201 h 201"/>
              <a:gd name="T12" fmla="*/ 1097 w 1097"/>
              <a:gd name="T13" fmla="*/ 100 h 201"/>
              <a:gd name="T14" fmla="*/ 1067 w 1097"/>
              <a:gd name="T15" fmla="*/ 29 h 201"/>
              <a:gd name="T16" fmla="*/ 996 w 1097"/>
              <a:gd name="T17" fmla="*/ 0 h 201"/>
              <a:gd name="T18" fmla="*/ 1057 w 1097"/>
              <a:gd name="T19" fmla="*/ 100 h 201"/>
              <a:gd name="T20" fmla="*/ 996 w 1097"/>
              <a:gd name="T21" fmla="*/ 161 h 201"/>
              <a:gd name="T22" fmla="*/ 100 w 1097"/>
              <a:gd name="T23" fmla="*/ 161 h 201"/>
              <a:gd name="T24" fmla="*/ 40 w 1097"/>
              <a:gd name="T25" fmla="*/ 100 h 201"/>
              <a:gd name="T26" fmla="*/ 58 w 1097"/>
              <a:gd name="T27" fmla="*/ 58 h 201"/>
              <a:gd name="T28" fmla="*/ 100 w 1097"/>
              <a:gd name="T29" fmla="*/ 40 h 201"/>
              <a:gd name="T30" fmla="*/ 996 w 1097"/>
              <a:gd name="T31" fmla="*/ 40 h 201"/>
              <a:gd name="T32" fmla="*/ 1039 w 1097"/>
              <a:gd name="T33" fmla="*/ 58 h 201"/>
              <a:gd name="T34" fmla="*/ 1057 w 1097"/>
              <a:gd name="T35" fmla="*/ 10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097" h="201">
                <a:moveTo>
                  <a:pt x="99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74" y="0"/>
                  <a:pt x="48" y="11"/>
                  <a:pt x="29" y="29"/>
                </a:cubicBezTo>
                <a:cubicBezTo>
                  <a:pt x="11" y="48"/>
                  <a:pt x="0" y="74"/>
                  <a:pt x="0" y="100"/>
                </a:cubicBezTo>
                <a:cubicBezTo>
                  <a:pt x="0" y="156"/>
                  <a:pt x="45" y="201"/>
                  <a:pt x="100" y="201"/>
                </a:cubicBezTo>
                <a:cubicBezTo>
                  <a:pt x="996" y="201"/>
                  <a:pt x="996" y="201"/>
                  <a:pt x="996" y="201"/>
                </a:cubicBezTo>
                <a:cubicBezTo>
                  <a:pt x="1052" y="201"/>
                  <a:pt x="1097" y="156"/>
                  <a:pt x="1097" y="100"/>
                </a:cubicBezTo>
                <a:cubicBezTo>
                  <a:pt x="1097" y="74"/>
                  <a:pt x="1086" y="48"/>
                  <a:pt x="1067" y="29"/>
                </a:cubicBezTo>
                <a:cubicBezTo>
                  <a:pt x="1048" y="11"/>
                  <a:pt x="1023" y="0"/>
                  <a:pt x="996" y="0"/>
                </a:cubicBezTo>
                <a:close/>
                <a:moveTo>
                  <a:pt x="1057" y="100"/>
                </a:moveTo>
                <a:cubicBezTo>
                  <a:pt x="1057" y="134"/>
                  <a:pt x="1030" y="161"/>
                  <a:pt x="996" y="161"/>
                </a:cubicBezTo>
                <a:cubicBezTo>
                  <a:pt x="100" y="161"/>
                  <a:pt x="100" y="161"/>
                  <a:pt x="100" y="161"/>
                </a:cubicBezTo>
                <a:cubicBezTo>
                  <a:pt x="67" y="161"/>
                  <a:pt x="40" y="134"/>
                  <a:pt x="40" y="100"/>
                </a:cubicBezTo>
                <a:cubicBezTo>
                  <a:pt x="40" y="84"/>
                  <a:pt x="46" y="69"/>
                  <a:pt x="58" y="58"/>
                </a:cubicBezTo>
                <a:cubicBezTo>
                  <a:pt x="69" y="46"/>
                  <a:pt x="84" y="40"/>
                  <a:pt x="100" y="40"/>
                </a:cubicBezTo>
                <a:cubicBezTo>
                  <a:pt x="996" y="40"/>
                  <a:pt x="996" y="40"/>
                  <a:pt x="996" y="40"/>
                </a:cubicBezTo>
                <a:cubicBezTo>
                  <a:pt x="1012" y="40"/>
                  <a:pt x="1028" y="46"/>
                  <a:pt x="1039" y="58"/>
                </a:cubicBezTo>
                <a:cubicBezTo>
                  <a:pt x="1050" y="69"/>
                  <a:pt x="1057" y="84"/>
                  <a:pt x="1057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177800" dist="1143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1799232" y="1232296"/>
            <a:ext cx="5608386" cy="864896"/>
          </a:xfrm>
          <a:custGeom>
            <a:avLst/>
            <a:gdLst>
              <a:gd name="T0" fmla="*/ 976 w 1057"/>
              <a:gd name="T1" fmla="*/ 0 h 161"/>
              <a:gd name="T2" fmla="*/ 80 w 1057"/>
              <a:gd name="T3" fmla="*/ 0 h 161"/>
              <a:gd name="T4" fmla="*/ 0 w 1057"/>
              <a:gd name="T5" fmla="*/ 80 h 161"/>
              <a:gd name="T6" fmla="*/ 80 w 1057"/>
              <a:gd name="T7" fmla="*/ 161 h 161"/>
              <a:gd name="T8" fmla="*/ 976 w 1057"/>
              <a:gd name="T9" fmla="*/ 161 h 161"/>
              <a:gd name="T10" fmla="*/ 1057 w 1057"/>
              <a:gd name="T11" fmla="*/ 80 h 161"/>
              <a:gd name="T12" fmla="*/ 976 w 1057"/>
              <a:gd name="T13" fmla="*/ 0 h 161"/>
              <a:gd name="T14" fmla="*/ 976 w 1057"/>
              <a:gd name="T15" fmla="*/ 141 h 161"/>
              <a:gd name="T16" fmla="*/ 80 w 1057"/>
              <a:gd name="T17" fmla="*/ 141 h 161"/>
              <a:gd name="T18" fmla="*/ 20 w 1057"/>
              <a:gd name="T19" fmla="*/ 80 h 161"/>
              <a:gd name="T20" fmla="*/ 38 w 1057"/>
              <a:gd name="T21" fmla="*/ 38 h 161"/>
              <a:gd name="T22" fmla="*/ 80 w 1057"/>
              <a:gd name="T23" fmla="*/ 20 h 161"/>
              <a:gd name="T24" fmla="*/ 976 w 1057"/>
              <a:gd name="T25" fmla="*/ 20 h 161"/>
              <a:gd name="T26" fmla="*/ 1019 w 1057"/>
              <a:gd name="T27" fmla="*/ 38 h 161"/>
              <a:gd name="T28" fmla="*/ 1037 w 1057"/>
              <a:gd name="T29" fmla="*/ 80 h 161"/>
              <a:gd name="T30" fmla="*/ 976 w 1057"/>
              <a:gd name="T31" fmla="*/ 14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7" h="161">
                <a:moveTo>
                  <a:pt x="976" y="0"/>
                </a:moveTo>
                <a:cubicBezTo>
                  <a:pt x="80" y="0"/>
                  <a:pt x="80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1"/>
                  <a:pt x="80" y="161"/>
                </a:cubicBezTo>
                <a:cubicBezTo>
                  <a:pt x="976" y="161"/>
                  <a:pt x="976" y="161"/>
                  <a:pt x="976" y="161"/>
                </a:cubicBezTo>
                <a:cubicBezTo>
                  <a:pt x="1021" y="161"/>
                  <a:pt x="1057" y="125"/>
                  <a:pt x="1057" y="80"/>
                </a:cubicBezTo>
                <a:cubicBezTo>
                  <a:pt x="1057" y="36"/>
                  <a:pt x="1021" y="0"/>
                  <a:pt x="976" y="0"/>
                </a:cubicBezTo>
                <a:close/>
                <a:moveTo>
                  <a:pt x="976" y="141"/>
                </a:moveTo>
                <a:cubicBezTo>
                  <a:pt x="80" y="141"/>
                  <a:pt x="80" y="141"/>
                  <a:pt x="80" y="141"/>
                </a:cubicBezTo>
                <a:cubicBezTo>
                  <a:pt x="47" y="141"/>
                  <a:pt x="20" y="114"/>
                  <a:pt x="20" y="80"/>
                </a:cubicBezTo>
                <a:cubicBezTo>
                  <a:pt x="20" y="64"/>
                  <a:pt x="26" y="49"/>
                  <a:pt x="38" y="38"/>
                </a:cubicBezTo>
                <a:cubicBezTo>
                  <a:pt x="49" y="26"/>
                  <a:pt x="64" y="20"/>
                  <a:pt x="80" y="20"/>
                </a:cubicBezTo>
                <a:cubicBezTo>
                  <a:pt x="976" y="20"/>
                  <a:pt x="976" y="20"/>
                  <a:pt x="976" y="20"/>
                </a:cubicBezTo>
                <a:cubicBezTo>
                  <a:pt x="992" y="20"/>
                  <a:pt x="1008" y="26"/>
                  <a:pt x="1019" y="38"/>
                </a:cubicBezTo>
                <a:cubicBezTo>
                  <a:pt x="1030" y="49"/>
                  <a:pt x="1037" y="64"/>
                  <a:pt x="1037" y="80"/>
                </a:cubicBezTo>
                <a:cubicBezTo>
                  <a:pt x="1037" y="114"/>
                  <a:pt x="1010" y="141"/>
                  <a:pt x="976" y="141"/>
                </a:cubicBezTo>
                <a:close/>
              </a:path>
            </a:pathLst>
          </a:custGeom>
          <a:solidFill>
            <a:srgbClr val="E5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28"/>
          <p:cNvSpPr txBox="1"/>
          <p:nvPr/>
        </p:nvSpPr>
        <p:spPr>
          <a:xfrm>
            <a:off x="3282154" y="131080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958435" y="1386240"/>
            <a:ext cx="6655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Freeform 29"/>
          <p:cNvSpPr>
            <a:spLocks noChangeAspect="1" noEditPoints="1"/>
          </p:cNvSpPr>
          <p:nvPr/>
        </p:nvSpPr>
        <p:spPr bwMode="auto">
          <a:xfrm>
            <a:off x="6344338" y="1392164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ysClr val="window" lastClr="FFFFFF"/>
          </a:solidFill>
          <a:ln w="12700">
            <a:solidFill>
              <a:sysClr val="window" lastClr="FFFFF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91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3183" y="4312455"/>
            <a:ext cx="1007999" cy="1007999"/>
          </a:xfrm>
          <a:prstGeom prst="ellipse">
            <a:avLst/>
          </a:prstGeom>
          <a:solidFill>
            <a:srgbClr val="A5A5A5"/>
          </a:solidFill>
          <a:ln w="730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71600" y="4185558"/>
            <a:ext cx="1007999" cy="1007999"/>
          </a:xfrm>
          <a:prstGeom prst="ellipse">
            <a:avLst/>
          </a:prstGeom>
          <a:solidFill>
            <a:srgbClr val="29ABE2"/>
          </a:solidFill>
          <a:ln w="889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50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979599" y="4249006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0437" y="452217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30"/>
          <p:cNvSpPr txBox="1"/>
          <p:nvPr/>
        </p:nvSpPr>
        <p:spPr>
          <a:xfrm>
            <a:off x="6384783" y="439906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29ABE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29ABE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253200" y="4500728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29ABE2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8" name="任意多边形 7"/>
          <p:cNvSpPr/>
          <p:nvPr/>
        </p:nvSpPr>
        <p:spPr>
          <a:xfrm flipH="1">
            <a:off x="2061754" y="2934623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77938" y="2998072"/>
            <a:ext cx="1007999" cy="1007999"/>
          </a:xfrm>
          <a:prstGeom prst="ellipse">
            <a:avLst/>
          </a:prstGeom>
          <a:solidFill>
            <a:srgbClr val="A5A5A5"/>
          </a:solidFill>
          <a:ln w="730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546355" y="2871175"/>
            <a:ext cx="1007999" cy="1007999"/>
          </a:xfrm>
          <a:prstGeom prst="ellipse">
            <a:avLst/>
          </a:prstGeom>
          <a:solidFill>
            <a:srgbClr val="A3D800"/>
          </a:solidFill>
          <a:ln w="889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50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10437" y="320779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32"/>
          <p:cNvSpPr txBox="1"/>
          <p:nvPr/>
        </p:nvSpPr>
        <p:spPr>
          <a:xfrm>
            <a:off x="2442761" y="3084680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A3D8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A3D8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73056" y="3186345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A3D800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4" name="椭圆 13"/>
          <p:cNvSpPr/>
          <p:nvPr/>
        </p:nvSpPr>
        <p:spPr>
          <a:xfrm>
            <a:off x="1103183" y="1683689"/>
            <a:ext cx="1007999" cy="1007999"/>
          </a:xfrm>
          <a:prstGeom prst="ellipse">
            <a:avLst/>
          </a:prstGeom>
          <a:solidFill>
            <a:srgbClr val="A5A5A5"/>
          </a:solidFill>
          <a:ln w="730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1556792"/>
            <a:ext cx="1007999" cy="1007999"/>
          </a:xfrm>
          <a:prstGeom prst="ellipse">
            <a:avLst/>
          </a:prstGeom>
          <a:solidFill>
            <a:srgbClr val="FB9E00"/>
          </a:solidFill>
          <a:ln w="88900" cap="flat" cmpd="sng" algn="ctr">
            <a:gradFill flip="none" rotWithShape="1">
              <a:gsLst>
                <a:gs pos="0">
                  <a:srgbClr val="BE309C">
                    <a:lumMod val="5000"/>
                    <a:lumOff val="95000"/>
                  </a:srgbClr>
                </a:gs>
                <a:gs pos="100000">
                  <a:sysClr val="window" lastClr="FFFFFF">
                    <a:lumMod val="50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innerShdw blurRad="127000" dist="165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979599" y="1620240"/>
            <a:ext cx="5536691" cy="1008000"/>
          </a:xfrm>
          <a:custGeom>
            <a:avLst/>
            <a:gdLst>
              <a:gd name="connsiteX0" fmla="*/ 463923 w 5096436"/>
              <a:gd name="connsiteY0" fmla="*/ 0 h 927848"/>
              <a:gd name="connsiteX1" fmla="*/ 463924 w 5096436"/>
              <a:gd name="connsiteY1" fmla="*/ 0 h 927848"/>
              <a:gd name="connsiteX2" fmla="*/ 5096436 w 5096436"/>
              <a:gd name="connsiteY2" fmla="*/ 0 h 927848"/>
              <a:gd name="connsiteX3" fmla="*/ 5096436 w 5096436"/>
              <a:gd name="connsiteY3" fmla="*/ 121924 h 927848"/>
              <a:gd name="connsiteX4" fmla="*/ 3926681 w 5096436"/>
              <a:gd name="connsiteY4" fmla="*/ 121924 h 927848"/>
              <a:gd name="connsiteX5" fmla="*/ 2508394 w 5096436"/>
              <a:gd name="connsiteY5" fmla="*/ 121924 h 927848"/>
              <a:gd name="connsiteX6" fmla="*/ 511641 w 5096436"/>
              <a:gd name="connsiteY6" fmla="*/ 121924 h 927848"/>
              <a:gd name="connsiteX7" fmla="*/ 511640 w 5096436"/>
              <a:gd name="connsiteY7" fmla="*/ 121924 h 927848"/>
              <a:gd name="connsiteX8" fmla="*/ 442716 w 5096436"/>
              <a:gd name="connsiteY8" fmla="*/ 128872 h 927848"/>
              <a:gd name="connsiteX9" fmla="*/ 169641 w 5096436"/>
              <a:gd name="connsiteY9" fmla="*/ 463924 h 927848"/>
              <a:gd name="connsiteX10" fmla="*/ 511641 w 5096436"/>
              <a:gd name="connsiteY10" fmla="*/ 805924 h 927848"/>
              <a:gd name="connsiteX11" fmla="*/ 511648 w 5096436"/>
              <a:gd name="connsiteY11" fmla="*/ 805923 h 927848"/>
              <a:gd name="connsiteX12" fmla="*/ 2508394 w 5096436"/>
              <a:gd name="connsiteY12" fmla="*/ 805923 h 927848"/>
              <a:gd name="connsiteX13" fmla="*/ 3926681 w 5096436"/>
              <a:gd name="connsiteY13" fmla="*/ 805923 h 927848"/>
              <a:gd name="connsiteX14" fmla="*/ 5096436 w 5096436"/>
              <a:gd name="connsiteY14" fmla="*/ 805923 h 927848"/>
              <a:gd name="connsiteX15" fmla="*/ 5096436 w 5096436"/>
              <a:gd name="connsiteY15" fmla="*/ 927847 h 927848"/>
              <a:gd name="connsiteX16" fmla="*/ 463934 w 5096436"/>
              <a:gd name="connsiteY16" fmla="*/ 927847 h 927848"/>
              <a:gd name="connsiteX17" fmla="*/ 463924 w 5096436"/>
              <a:gd name="connsiteY17" fmla="*/ 927848 h 927848"/>
              <a:gd name="connsiteX18" fmla="*/ 0 w 5096436"/>
              <a:gd name="connsiteY18" fmla="*/ 463924 h 927848"/>
              <a:gd name="connsiteX19" fmla="*/ 370427 w 5096436"/>
              <a:gd name="connsiteY19" fmla="*/ 9425 h 92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096436" h="927848">
                <a:moveTo>
                  <a:pt x="463923" y="0"/>
                </a:moveTo>
                <a:lnTo>
                  <a:pt x="463924" y="0"/>
                </a:lnTo>
                <a:lnTo>
                  <a:pt x="5096436" y="0"/>
                </a:lnTo>
                <a:lnTo>
                  <a:pt x="5096436" y="121924"/>
                </a:lnTo>
                <a:lnTo>
                  <a:pt x="3926681" y="121924"/>
                </a:lnTo>
                <a:lnTo>
                  <a:pt x="2508394" y="121924"/>
                </a:lnTo>
                <a:lnTo>
                  <a:pt x="511641" y="121924"/>
                </a:lnTo>
                <a:lnTo>
                  <a:pt x="511640" y="121924"/>
                </a:lnTo>
                <a:lnTo>
                  <a:pt x="442716" y="128872"/>
                </a:lnTo>
                <a:cubicBezTo>
                  <a:pt x="286872" y="160763"/>
                  <a:pt x="169641" y="298653"/>
                  <a:pt x="169641" y="463924"/>
                </a:cubicBezTo>
                <a:cubicBezTo>
                  <a:pt x="169641" y="652805"/>
                  <a:pt x="322760" y="805924"/>
                  <a:pt x="511641" y="805924"/>
                </a:cubicBezTo>
                <a:lnTo>
                  <a:pt x="511648" y="805923"/>
                </a:lnTo>
                <a:lnTo>
                  <a:pt x="2508394" y="805923"/>
                </a:lnTo>
                <a:lnTo>
                  <a:pt x="3926681" y="805923"/>
                </a:lnTo>
                <a:lnTo>
                  <a:pt x="5096436" y="805923"/>
                </a:lnTo>
                <a:lnTo>
                  <a:pt x="5096436" y="927847"/>
                </a:lnTo>
                <a:lnTo>
                  <a:pt x="463934" y="927847"/>
                </a:lnTo>
                <a:lnTo>
                  <a:pt x="463924" y="927848"/>
                </a:lnTo>
                <a:cubicBezTo>
                  <a:pt x="207706" y="927848"/>
                  <a:pt x="0" y="720142"/>
                  <a:pt x="0" y="463924"/>
                </a:cubicBezTo>
                <a:cubicBezTo>
                  <a:pt x="0" y="239733"/>
                  <a:pt x="159025" y="52685"/>
                  <a:pt x="370427" y="9425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10437" y="18934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28"/>
          <p:cNvSpPr txBox="1"/>
          <p:nvPr/>
        </p:nvSpPr>
        <p:spPr>
          <a:xfrm>
            <a:off x="6384783" y="1770297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FB9E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rgbClr val="FB9E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253200" y="1871962"/>
            <a:ext cx="0" cy="504557"/>
          </a:xfrm>
          <a:prstGeom prst="line">
            <a:avLst/>
          </a:prstGeom>
          <a:gradFill flip="none" rotWithShape="1">
            <a:gsLst>
              <a:gs pos="0">
                <a:sysClr val="window" lastClr="FFFFFF">
                  <a:alpha val="3000"/>
                </a:sysClr>
              </a:gs>
              <a:gs pos="88000">
                <a:sysClr val="window" lastClr="FFFFFF"/>
              </a:gs>
            </a:gsLst>
            <a:lin ang="10800000" scaled="1"/>
            <a:tileRect/>
          </a:gradFill>
          <a:ln w="25400" cap="flat" cmpd="sng" algn="ctr">
            <a:solidFill>
              <a:srgbClr val="FB9E00"/>
            </a:solidFill>
            <a:prstDash val="solid"/>
            <a:miter lim="800000"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0" name="Freeform 13"/>
          <p:cNvSpPr>
            <a:spLocks noChangeAspect="1" noEditPoints="1"/>
          </p:cNvSpPr>
          <p:nvPr/>
        </p:nvSpPr>
        <p:spPr bwMode="auto">
          <a:xfrm>
            <a:off x="7792021" y="3141653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ysClr val="window" lastClr="FFFFFF">
              <a:alpha val="89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9"/>
          <p:cNvSpPr>
            <a:spLocks noChangeAspect="1" noEditPoints="1"/>
          </p:cNvSpPr>
          <p:nvPr/>
        </p:nvSpPr>
        <p:spPr bwMode="auto">
          <a:xfrm>
            <a:off x="1063832" y="4435845"/>
            <a:ext cx="835199" cy="484422"/>
          </a:xfrm>
          <a:custGeom>
            <a:avLst/>
            <a:gdLst>
              <a:gd name="T0" fmla="*/ 114 w 132"/>
              <a:gd name="T1" fmla="*/ 26 h 67"/>
              <a:gd name="T2" fmla="*/ 108 w 132"/>
              <a:gd name="T3" fmla="*/ 32 h 67"/>
              <a:gd name="T4" fmla="*/ 110 w 132"/>
              <a:gd name="T5" fmla="*/ 37 h 67"/>
              <a:gd name="T6" fmla="*/ 99 w 132"/>
              <a:gd name="T7" fmla="*/ 55 h 67"/>
              <a:gd name="T8" fmla="*/ 100 w 132"/>
              <a:gd name="T9" fmla="*/ 55 h 67"/>
              <a:gd name="T10" fmla="*/ 107 w 132"/>
              <a:gd name="T11" fmla="*/ 49 h 67"/>
              <a:gd name="T12" fmla="*/ 104 w 132"/>
              <a:gd name="T13" fmla="*/ 67 h 67"/>
              <a:gd name="T14" fmla="*/ 110 w 132"/>
              <a:gd name="T15" fmla="*/ 67 h 67"/>
              <a:gd name="T16" fmla="*/ 114 w 132"/>
              <a:gd name="T17" fmla="*/ 60 h 67"/>
              <a:gd name="T18" fmla="*/ 119 w 132"/>
              <a:gd name="T19" fmla="*/ 67 h 67"/>
              <a:gd name="T20" fmla="*/ 124 w 132"/>
              <a:gd name="T21" fmla="*/ 67 h 67"/>
              <a:gd name="T22" fmla="*/ 121 w 132"/>
              <a:gd name="T23" fmla="*/ 49 h 67"/>
              <a:gd name="T24" fmla="*/ 128 w 132"/>
              <a:gd name="T25" fmla="*/ 55 h 67"/>
              <a:gd name="T26" fmla="*/ 130 w 132"/>
              <a:gd name="T27" fmla="*/ 55 h 67"/>
              <a:gd name="T28" fmla="*/ 118 w 132"/>
              <a:gd name="T29" fmla="*/ 37 h 67"/>
              <a:gd name="T30" fmla="*/ 121 w 132"/>
              <a:gd name="T31" fmla="*/ 32 h 67"/>
              <a:gd name="T32" fmla="*/ 114 w 132"/>
              <a:gd name="T33" fmla="*/ 26 h 67"/>
              <a:gd name="T34" fmla="*/ 18 w 132"/>
              <a:gd name="T35" fmla="*/ 26 h 67"/>
              <a:gd name="T36" fmla="*/ 11 w 132"/>
              <a:gd name="T37" fmla="*/ 32 h 67"/>
              <a:gd name="T38" fmla="*/ 13 w 132"/>
              <a:gd name="T39" fmla="*/ 37 h 67"/>
              <a:gd name="T40" fmla="*/ 2 w 132"/>
              <a:gd name="T41" fmla="*/ 55 h 67"/>
              <a:gd name="T42" fmla="*/ 3 w 132"/>
              <a:gd name="T43" fmla="*/ 55 h 67"/>
              <a:gd name="T44" fmla="*/ 11 w 132"/>
              <a:gd name="T45" fmla="*/ 49 h 67"/>
              <a:gd name="T46" fmla="*/ 7 w 132"/>
              <a:gd name="T47" fmla="*/ 67 h 67"/>
              <a:gd name="T48" fmla="*/ 13 w 132"/>
              <a:gd name="T49" fmla="*/ 67 h 67"/>
              <a:gd name="T50" fmla="*/ 18 w 132"/>
              <a:gd name="T51" fmla="*/ 60 h 67"/>
              <a:gd name="T52" fmla="*/ 22 w 132"/>
              <a:gd name="T53" fmla="*/ 67 h 67"/>
              <a:gd name="T54" fmla="*/ 28 w 132"/>
              <a:gd name="T55" fmla="*/ 67 h 67"/>
              <a:gd name="T56" fmla="*/ 24 w 132"/>
              <a:gd name="T57" fmla="*/ 49 h 67"/>
              <a:gd name="T58" fmla="*/ 32 w 132"/>
              <a:gd name="T59" fmla="*/ 55 h 67"/>
              <a:gd name="T60" fmla="*/ 33 w 132"/>
              <a:gd name="T61" fmla="*/ 55 h 67"/>
              <a:gd name="T62" fmla="*/ 22 w 132"/>
              <a:gd name="T63" fmla="*/ 37 h 67"/>
              <a:gd name="T64" fmla="*/ 24 w 132"/>
              <a:gd name="T65" fmla="*/ 32 h 67"/>
              <a:gd name="T66" fmla="*/ 18 w 132"/>
              <a:gd name="T67" fmla="*/ 26 h 67"/>
              <a:gd name="T68" fmla="*/ 67 w 132"/>
              <a:gd name="T69" fmla="*/ 0 h 67"/>
              <a:gd name="T70" fmla="*/ 57 w 132"/>
              <a:gd name="T71" fmla="*/ 10 h 67"/>
              <a:gd name="T72" fmla="*/ 60 w 132"/>
              <a:gd name="T73" fmla="*/ 18 h 67"/>
              <a:gd name="T74" fmla="*/ 42 w 132"/>
              <a:gd name="T75" fmla="*/ 47 h 67"/>
              <a:gd name="T76" fmla="*/ 44 w 132"/>
              <a:gd name="T77" fmla="*/ 48 h 67"/>
              <a:gd name="T78" fmla="*/ 56 w 132"/>
              <a:gd name="T79" fmla="*/ 38 h 67"/>
              <a:gd name="T80" fmla="*/ 50 w 132"/>
              <a:gd name="T81" fmla="*/ 67 h 67"/>
              <a:gd name="T82" fmla="*/ 60 w 132"/>
              <a:gd name="T83" fmla="*/ 67 h 67"/>
              <a:gd name="T84" fmla="*/ 67 w 132"/>
              <a:gd name="T85" fmla="*/ 55 h 67"/>
              <a:gd name="T86" fmla="*/ 74 w 132"/>
              <a:gd name="T87" fmla="*/ 67 h 67"/>
              <a:gd name="T88" fmla="*/ 84 w 132"/>
              <a:gd name="T89" fmla="*/ 67 h 67"/>
              <a:gd name="T90" fmla="*/ 78 w 132"/>
              <a:gd name="T91" fmla="*/ 38 h 67"/>
              <a:gd name="T92" fmla="*/ 90 w 132"/>
              <a:gd name="T93" fmla="*/ 48 h 67"/>
              <a:gd name="T94" fmla="*/ 92 w 132"/>
              <a:gd name="T95" fmla="*/ 47 h 67"/>
              <a:gd name="T96" fmla="*/ 74 w 132"/>
              <a:gd name="T97" fmla="*/ 18 h 67"/>
              <a:gd name="T98" fmla="*/ 77 w 132"/>
              <a:gd name="T99" fmla="*/ 10 h 67"/>
              <a:gd name="T100" fmla="*/ 67 w 132"/>
              <a:gd name="T10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2" h="67">
                <a:moveTo>
                  <a:pt x="114" y="26"/>
                </a:moveTo>
                <a:cubicBezTo>
                  <a:pt x="111" y="26"/>
                  <a:pt x="108" y="29"/>
                  <a:pt x="108" y="32"/>
                </a:cubicBezTo>
                <a:cubicBezTo>
                  <a:pt x="108" y="34"/>
                  <a:pt x="109" y="36"/>
                  <a:pt x="110" y="37"/>
                </a:cubicBezTo>
                <a:cubicBezTo>
                  <a:pt x="104" y="40"/>
                  <a:pt x="96" y="53"/>
                  <a:pt x="99" y="55"/>
                </a:cubicBezTo>
                <a:cubicBezTo>
                  <a:pt x="99" y="55"/>
                  <a:pt x="100" y="55"/>
                  <a:pt x="100" y="55"/>
                </a:cubicBezTo>
                <a:cubicBezTo>
                  <a:pt x="102" y="55"/>
                  <a:pt x="105" y="52"/>
                  <a:pt x="107" y="49"/>
                </a:cubicBezTo>
                <a:cubicBezTo>
                  <a:pt x="106" y="55"/>
                  <a:pt x="105" y="62"/>
                  <a:pt x="104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0" y="64"/>
                  <a:pt x="112" y="60"/>
                  <a:pt x="114" y="60"/>
                </a:cubicBezTo>
                <a:cubicBezTo>
                  <a:pt x="116" y="60"/>
                  <a:pt x="119" y="64"/>
                  <a:pt x="119" y="67"/>
                </a:cubicBezTo>
                <a:cubicBezTo>
                  <a:pt x="124" y="67"/>
                  <a:pt x="124" y="67"/>
                  <a:pt x="124" y="67"/>
                </a:cubicBezTo>
                <a:cubicBezTo>
                  <a:pt x="124" y="62"/>
                  <a:pt x="123" y="55"/>
                  <a:pt x="121" y="49"/>
                </a:cubicBezTo>
                <a:cubicBezTo>
                  <a:pt x="123" y="52"/>
                  <a:pt x="126" y="55"/>
                  <a:pt x="128" y="55"/>
                </a:cubicBezTo>
                <a:cubicBezTo>
                  <a:pt x="129" y="55"/>
                  <a:pt x="129" y="55"/>
                  <a:pt x="130" y="55"/>
                </a:cubicBezTo>
                <a:cubicBezTo>
                  <a:pt x="132" y="53"/>
                  <a:pt x="125" y="40"/>
                  <a:pt x="118" y="37"/>
                </a:cubicBezTo>
                <a:cubicBezTo>
                  <a:pt x="120" y="36"/>
                  <a:pt x="121" y="34"/>
                  <a:pt x="121" y="32"/>
                </a:cubicBezTo>
                <a:cubicBezTo>
                  <a:pt x="121" y="29"/>
                  <a:pt x="118" y="26"/>
                  <a:pt x="114" y="26"/>
                </a:cubicBezTo>
                <a:moveTo>
                  <a:pt x="18" y="26"/>
                </a:moveTo>
                <a:cubicBezTo>
                  <a:pt x="14" y="26"/>
                  <a:pt x="11" y="29"/>
                  <a:pt x="11" y="32"/>
                </a:cubicBezTo>
                <a:cubicBezTo>
                  <a:pt x="11" y="34"/>
                  <a:pt x="12" y="36"/>
                  <a:pt x="13" y="37"/>
                </a:cubicBezTo>
                <a:cubicBezTo>
                  <a:pt x="7" y="40"/>
                  <a:pt x="0" y="53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6" y="55"/>
                  <a:pt x="8" y="52"/>
                  <a:pt x="11" y="49"/>
                </a:cubicBezTo>
                <a:cubicBezTo>
                  <a:pt x="9" y="55"/>
                  <a:pt x="8" y="62"/>
                  <a:pt x="7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4"/>
                  <a:pt x="15" y="60"/>
                  <a:pt x="18" y="60"/>
                </a:cubicBezTo>
                <a:cubicBezTo>
                  <a:pt x="20" y="60"/>
                  <a:pt x="22" y="64"/>
                  <a:pt x="2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2"/>
                  <a:pt x="26" y="55"/>
                  <a:pt x="24" y="49"/>
                </a:cubicBezTo>
                <a:cubicBezTo>
                  <a:pt x="27" y="52"/>
                  <a:pt x="29" y="55"/>
                  <a:pt x="32" y="55"/>
                </a:cubicBezTo>
                <a:cubicBezTo>
                  <a:pt x="32" y="55"/>
                  <a:pt x="33" y="55"/>
                  <a:pt x="33" y="55"/>
                </a:cubicBezTo>
                <a:cubicBezTo>
                  <a:pt x="35" y="53"/>
                  <a:pt x="28" y="40"/>
                  <a:pt x="22" y="37"/>
                </a:cubicBezTo>
                <a:cubicBezTo>
                  <a:pt x="23" y="36"/>
                  <a:pt x="24" y="34"/>
                  <a:pt x="24" y="32"/>
                </a:cubicBezTo>
                <a:cubicBezTo>
                  <a:pt x="24" y="29"/>
                  <a:pt x="21" y="26"/>
                  <a:pt x="18" y="26"/>
                </a:cubicBezTo>
                <a:moveTo>
                  <a:pt x="67" y="0"/>
                </a:moveTo>
                <a:cubicBezTo>
                  <a:pt x="61" y="0"/>
                  <a:pt x="57" y="5"/>
                  <a:pt x="57" y="10"/>
                </a:cubicBezTo>
                <a:cubicBezTo>
                  <a:pt x="57" y="14"/>
                  <a:pt x="58" y="17"/>
                  <a:pt x="60" y="18"/>
                </a:cubicBezTo>
                <a:cubicBezTo>
                  <a:pt x="50" y="22"/>
                  <a:pt x="38" y="43"/>
                  <a:pt x="42" y="47"/>
                </a:cubicBezTo>
                <a:cubicBezTo>
                  <a:pt x="43" y="48"/>
                  <a:pt x="43" y="48"/>
                  <a:pt x="44" y="48"/>
                </a:cubicBezTo>
                <a:cubicBezTo>
                  <a:pt x="48" y="48"/>
                  <a:pt x="52" y="43"/>
                  <a:pt x="56" y="38"/>
                </a:cubicBezTo>
                <a:cubicBezTo>
                  <a:pt x="53" y="47"/>
                  <a:pt x="51" y="58"/>
                  <a:pt x="5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2"/>
                  <a:pt x="63" y="55"/>
                  <a:pt x="67" y="55"/>
                </a:cubicBezTo>
                <a:cubicBezTo>
                  <a:pt x="71" y="55"/>
                  <a:pt x="74" y="62"/>
                  <a:pt x="74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3" y="58"/>
                  <a:pt x="81" y="47"/>
                  <a:pt x="78" y="38"/>
                </a:cubicBezTo>
                <a:cubicBezTo>
                  <a:pt x="82" y="43"/>
                  <a:pt x="87" y="48"/>
                  <a:pt x="90" y="48"/>
                </a:cubicBezTo>
                <a:cubicBezTo>
                  <a:pt x="91" y="48"/>
                  <a:pt x="91" y="48"/>
                  <a:pt x="92" y="47"/>
                </a:cubicBezTo>
                <a:cubicBezTo>
                  <a:pt x="96" y="43"/>
                  <a:pt x="84" y="22"/>
                  <a:pt x="74" y="18"/>
                </a:cubicBezTo>
                <a:cubicBezTo>
                  <a:pt x="76" y="17"/>
                  <a:pt x="77" y="14"/>
                  <a:pt x="77" y="10"/>
                </a:cubicBezTo>
                <a:cubicBezTo>
                  <a:pt x="77" y="5"/>
                  <a:pt x="73" y="0"/>
                  <a:pt x="67" y="0"/>
                </a:cubicBezTo>
              </a:path>
            </a:pathLst>
          </a:custGeom>
          <a:solidFill>
            <a:sysClr val="window" lastClr="FFFFFF">
              <a:alpha val="88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29"/>
          <p:cNvSpPr>
            <a:spLocks noChangeAspect="1" noEditPoints="1"/>
          </p:cNvSpPr>
          <p:nvPr/>
        </p:nvSpPr>
        <p:spPr bwMode="auto">
          <a:xfrm>
            <a:off x="1179872" y="1778811"/>
            <a:ext cx="561473" cy="504000"/>
          </a:xfrm>
          <a:custGeom>
            <a:avLst/>
            <a:gdLst>
              <a:gd name="T0" fmla="*/ 124 w 254"/>
              <a:gd name="T1" fmla="*/ 162 h 228"/>
              <a:gd name="T2" fmla="*/ 105 w 254"/>
              <a:gd name="T3" fmla="*/ 162 h 228"/>
              <a:gd name="T4" fmla="*/ 105 w 254"/>
              <a:gd name="T5" fmla="*/ 178 h 228"/>
              <a:gd name="T6" fmla="*/ 124 w 254"/>
              <a:gd name="T7" fmla="*/ 178 h 228"/>
              <a:gd name="T8" fmla="*/ 124 w 254"/>
              <a:gd name="T9" fmla="*/ 162 h 228"/>
              <a:gd name="T10" fmla="*/ 43 w 254"/>
              <a:gd name="T11" fmla="*/ 109 h 228"/>
              <a:gd name="T12" fmla="*/ 129 w 254"/>
              <a:gd name="T13" fmla="*/ 26 h 228"/>
              <a:gd name="T14" fmla="*/ 212 w 254"/>
              <a:gd name="T15" fmla="*/ 109 h 228"/>
              <a:gd name="T16" fmla="*/ 55 w 254"/>
              <a:gd name="T17" fmla="*/ 109 h 228"/>
              <a:gd name="T18" fmla="*/ 43 w 254"/>
              <a:gd name="T19" fmla="*/ 109 h 228"/>
              <a:gd name="T20" fmla="*/ 129 w 254"/>
              <a:gd name="T21" fmla="*/ 0 h 228"/>
              <a:gd name="T22" fmla="*/ 121 w 254"/>
              <a:gd name="T23" fmla="*/ 7 h 228"/>
              <a:gd name="T24" fmla="*/ 15 w 254"/>
              <a:gd name="T25" fmla="*/ 112 h 228"/>
              <a:gd name="T26" fmla="*/ 0 w 254"/>
              <a:gd name="T27" fmla="*/ 128 h 228"/>
              <a:gd name="T28" fmla="*/ 53 w 254"/>
              <a:gd name="T29" fmla="*/ 128 h 228"/>
              <a:gd name="T30" fmla="*/ 53 w 254"/>
              <a:gd name="T31" fmla="*/ 228 h 228"/>
              <a:gd name="T32" fmla="*/ 69 w 254"/>
              <a:gd name="T33" fmla="*/ 228 h 228"/>
              <a:gd name="T34" fmla="*/ 69 w 254"/>
              <a:gd name="T35" fmla="*/ 128 h 228"/>
              <a:gd name="T36" fmla="*/ 181 w 254"/>
              <a:gd name="T37" fmla="*/ 128 h 228"/>
              <a:gd name="T38" fmla="*/ 181 w 254"/>
              <a:gd name="T39" fmla="*/ 228 h 228"/>
              <a:gd name="T40" fmla="*/ 197 w 254"/>
              <a:gd name="T41" fmla="*/ 228 h 228"/>
              <a:gd name="T42" fmla="*/ 197 w 254"/>
              <a:gd name="T43" fmla="*/ 128 h 228"/>
              <a:gd name="T44" fmla="*/ 254 w 254"/>
              <a:gd name="T45" fmla="*/ 128 h 228"/>
              <a:gd name="T46" fmla="*/ 240 w 254"/>
              <a:gd name="T47" fmla="*/ 112 h 228"/>
              <a:gd name="T48" fmla="*/ 242 w 254"/>
              <a:gd name="T49" fmla="*/ 109 h 228"/>
              <a:gd name="T50" fmla="*/ 240 w 254"/>
              <a:gd name="T51" fmla="*/ 112 h 228"/>
              <a:gd name="T52" fmla="*/ 133 w 254"/>
              <a:gd name="T53" fmla="*/ 7 h 228"/>
              <a:gd name="T54" fmla="*/ 129 w 254"/>
              <a:gd name="T55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4" h="228">
                <a:moveTo>
                  <a:pt x="124" y="162"/>
                </a:moveTo>
                <a:lnTo>
                  <a:pt x="105" y="162"/>
                </a:lnTo>
                <a:lnTo>
                  <a:pt x="105" y="178"/>
                </a:lnTo>
                <a:lnTo>
                  <a:pt x="124" y="178"/>
                </a:lnTo>
                <a:lnTo>
                  <a:pt x="124" y="162"/>
                </a:lnTo>
                <a:close/>
                <a:moveTo>
                  <a:pt x="43" y="109"/>
                </a:moveTo>
                <a:lnTo>
                  <a:pt x="129" y="26"/>
                </a:lnTo>
                <a:lnTo>
                  <a:pt x="212" y="109"/>
                </a:lnTo>
                <a:lnTo>
                  <a:pt x="55" y="109"/>
                </a:lnTo>
                <a:lnTo>
                  <a:pt x="43" y="109"/>
                </a:lnTo>
                <a:close/>
                <a:moveTo>
                  <a:pt x="129" y="0"/>
                </a:moveTo>
                <a:lnTo>
                  <a:pt x="121" y="7"/>
                </a:lnTo>
                <a:lnTo>
                  <a:pt x="15" y="112"/>
                </a:lnTo>
                <a:lnTo>
                  <a:pt x="0" y="128"/>
                </a:lnTo>
                <a:lnTo>
                  <a:pt x="53" y="128"/>
                </a:lnTo>
                <a:lnTo>
                  <a:pt x="53" y="228"/>
                </a:lnTo>
                <a:lnTo>
                  <a:pt x="69" y="228"/>
                </a:lnTo>
                <a:lnTo>
                  <a:pt x="69" y="128"/>
                </a:lnTo>
                <a:lnTo>
                  <a:pt x="181" y="128"/>
                </a:lnTo>
                <a:lnTo>
                  <a:pt x="181" y="228"/>
                </a:lnTo>
                <a:lnTo>
                  <a:pt x="197" y="228"/>
                </a:lnTo>
                <a:lnTo>
                  <a:pt x="197" y="128"/>
                </a:lnTo>
                <a:lnTo>
                  <a:pt x="254" y="128"/>
                </a:lnTo>
                <a:lnTo>
                  <a:pt x="240" y="112"/>
                </a:lnTo>
                <a:lnTo>
                  <a:pt x="242" y="109"/>
                </a:lnTo>
                <a:lnTo>
                  <a:pt x="240" y="112"/>
                </a:lnTo>
                <a:lnTo>
                  <a:pt x="133" y="7"/>
                </a:lnTo>
                <a:lnTo>
                  <a:pt x="129" y="0"/>
                </a:lnTo>
                <a:close/>
              </a:path>
            </a:pathLst>
          </a:custGeom>
          <a:solidFill>
            <a:sysClr val="window" lastClr="FFFFFF"/>
          </a:solidFill>
          <a:ln w="12700">
            <a:solidFill>
              <a:sysClr val="window" lastClr="FFFFFF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298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17780" y="1385201"/>
            <a:ext cx="4255477" cy="1347458"/>
          </a:xfrm>
          <a:prstGeom prst="rect">
            <a:avLst/>
          </a:prstGeom>
          <a:solidFill>
            <a:srgbClr val="FB9E00"/>
          </a:solidFill>
          <a:ln w="12700" cap="flat" cmpd="sng" algn="ctr">
            <a:noFill/>
            <a:prstDash val="solid"/>
            <a:miter lim="800000"/>
          </a:ln>
          <a:effectLst>
            <a:outerShdw blurRad="190500" dist="1143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1265555" y="1576157"/>
            <a:ext cx="996066" cy="955553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3608" y="1196752"/>
            <a:ext cx="1571125" cy="1724110"/>
            <a:chOff x="1043608" y="1196752"/>
            <a:chExt cx="1571125" cy="1724110"/>
          </a:xfrm>
        </p:grpSpPr>
        <p:sp>
          <p:nvSpPr>
            <p:cNvPr id="25" name="矩形 24"/>
            <p:cNvSpPr/>
            <p:nvPr/>
          </p:nvSpPr>
          <p:spPr>
            <a:xfrm>
              <a:off x="1361292" y="2108499"/>
              <a:ext cx="735006" cy="2412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模板：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www.1ppt.com/moban/       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素材：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www.1ppt.com/sucai/</a:t>
              </a:r>
            </a:p>
            <a:p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背景：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www.1ppt.com/beijing/        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图表：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www.1ppt.com/tubiao/      </a:t>
              </a:r>
            </a:p>
            <a:p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www.1ppt.com/xiazai/          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教程： 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www.1ppt.com/powerpoint/     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资料下载：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www.1ppt.com/ziliao/              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范文下载：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www.1ppt.com/fanwen/            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试卷下载：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www.1ppt.com/shiti/                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教案下载：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www.1ppt.com/jiaoan/               </a:t>
              </a:r>
            </a:p>
            <a:p>
              <a:r>
                <a:rPr lang="en-US" altLang="zh-CN" sz="100" dirty="0">
                  <a:solidFill>
                    <a:schemeClr val="bg1"/>
                  </a:solidFill>
                </a:rPr>
                <a:t>PPT</a:t>
              </a:r>
              <a:r>
                <a:rPr lang="zh-CN" altLang="en-US" sz="100" dirty="0">
                  <a:solidFill>
                    <a:schemeClr val="bg1"/>
                  </a:solidFill>
                </a:rPr>
                <a:t>论坛：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www.1ppt.cn                                     PPT</a:t>
              </a:r>
              <a:r>
                <a:rPr lang="zh-CN" altLang="en-US" sz="100" dirty="0">
                  <a:solidFill>
                    <a:schemeClr val="bg1"/>
                  </a:solidFill>
                </a:rPr>
                <a:t>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语文课件：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www.1ppt.com/kejian/yuwen/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数学课件：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www.1ppt.com/kejian/shuxue/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英语课件：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www.1ppt.com/kejian/yingyu/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美术课件：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www.1ppt.com/kejian/meishu/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科学课件：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www.1ppt.com/kejian/kexue/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物理课件：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www.1ppt.com/kejian/wuli/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化学课件：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www.1ppt.com/kejian/huaxue/  </a:t>
              </a:r>
              <a:r>
                <a:rPr lang="zh-CN" altLang="en-US" sz="100" dirty="0">
                  <a:solidFill>
                    <a:schemeClr val="bg1"/>
                  </a:solidFill>
                </a:rPr>
                <a:t>生物课件：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www.1ppt.com/kejian/shengwu/ </a:t>
              </a:r>
            </a:p>
            <a:p>
              <a:r>
                <a:rPr lang="zh-CN" altLang="en-US" sz="100" dirty="0">
                  <a:solidFill>
                    <a:schemeClr val="bg1"/>
                  </a:solidFill>
                </a:rPr>
                <a:t>地理课件：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www.1ppt.com/kejian/dili/          </a:t>
              </a:r>
              <a:r>
                <a:rPr lang="zh-CN" altLang="en-US" sz="100" dirty="0">
                  <a:solidFill>
                    <a:schemeClr val="bg1"/>
                  </a:solidFill>
                </a:rPr>
                <a:t>历史课件：</a:t>
              </a:r>
              <a:r>
                <a:rPr lang="en-US" altLang="zh-CN" sz="100" dirty="0">
                  <a:solidFill>
                    <a:schemeClr val="bg1"/>
                  </a:solidFill>
                </a:rPr>
                <a:t>www.1ppt.com/kejian/lishi/        </a:t>
              </a:r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1043608" y="1196752"/>
              <a:ext cx="1571125" cy="172411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rgbClr val="29ABE2">
                    <a:lumMod val="5000"/>
                    <a:lumOff val="95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34925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直角三角形 4"/>
          <p:cNvSpPr/>
          <p:nvPr/>
        </p:nvSpPr>
        <p:spPr>
          <a:xfrm>
            <a:off x="1517780" y="1903642"/>
            <a:ext cx="422030" cy="185275"/>
          </a:xfrm>
          <a:prstGeom prst="rtTriangle">
            <a:avLst/>
          </a:prstGeom>
          <a:solidFill>
            <a:srgbClr val="FB9E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 flipV="1">
            <a:off x="1517780" y="2103330"/>
            <a:ext cx="422030" cy="185275"/>
          </a:xfrm>
          <a:prstGeom prst="rtTriangle">
            <a:avLst/>
          </a:prstGeom>
          <a:solidFill>
            <a:srgbClr val="29ABE2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1952" y="2863146"/>
            <a:ext cx="4255477" cy="1347458"/>
          </a:xfrm>
          <a:prstGeom prst="rect">
            <a:avLst/>
          </a:prstGeom>
          <a:solidFill>
            <a:srgbClr val="A3D800"/>
          </a:solidFill>
          <a:ln w="12700" cap="flat" cmpd="sng" algn="ctr">
            <a:noFill/>
            <a:prstDash val="solid"/>
            <a:miter lim="800000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>
            <a:grpSpLocks noChangeAspect="1"/>
          </p:cNvGrpSpPr>
          <p:nvPr/>
        </p:nvGrpSpPr>
        <p:grpSpPr>
          <a:xfrm>
            <a:off x="1517780" y="2674697"/>
            <a:ext cx="1571125" cy="1724110"/>
            <a:chOff x="2831735" y="1860655"/>
            <a:chExt cx="1928813" cy="2209800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3077297" y="2383270"/>
              <a:ext cx="1276663" cy="1173098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rgbClr val="29ABE2">
                    <a:lumMod val="5000"/>
                    <a:lumOff val="95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34925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40429" y="4341091"/>
            <a:ext cx="4255477" cy="1347458"/>
          </a:xfrm>
          <a:prstGeom prst="rect">
            <a:avLst/>
          </a:prstGeom>
          <a:solidFill>
            <a:srgbClr val="29ABE2"/>
          </a:solidFill>
          <a:ln w="12700" cap="flat" cmpd="sng" algn="ctr">
            <a:noFill/>
            <a:prstDash val="solid"/>
            <a:miter lim="800000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066257" y="4152642"/>
            <a:ext cx="1571125" cy="1724110"/>
            <a:chOff x="2831735" y="1860655"/>
            <a:chExt cx="1928813" cy="2209800"/>
          </a:xfrm>
        </p:grpSpPr>
        <p:sp>
          <p:nvSpPr>
            <p:cNvPr id="13" name="等腰三角形 12"/>
            <p:cNvSpPr/>
            <p:nvPr/>
          </p:nvSpPr>
          <p:spPr>
            <a:xfrm rot="5400000">
              <a:off x="3077297" y="2372760"/>
              <a:ext cx="1276662" cy="1173098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2831735" y="1860655"/>
              <a:ext cx="1928813" cy="2209800"/>
            </a:xfrm>
            <a:custGeom>
              <a:avLst/>
              <a:gdLst>
                <a:gd name="T0" fmla="*/ 42 w 511"/>
                <a:gd name="T1" fmla="*/ 586 h 586"/>
                <a:gd name="T2" fmla="*/ 57 w 511"/>
                <a:gd name="T3" fmla="*/ 582 h 586"/>
                <a:gd name="T4" fmla="*/ 500 w 511"/>
                <a:gd name="T5" fmla="*/ 326 h 586"/>
                <a:gd name="T6" fmla="*/ 511 w 511"/>
                <a:gd name="T7" fmla="*/ 315 h 586"/>
                <a:gd name="T8" fmla="*/ 511 w 511"/>
                <a:gd name="T9" fmla="*/ 271 h 586"/>
                <a:gd name="T10" fmla="*/ 500 w 511"/>
                <a:gd name="T11" fmla="*/ 260 h 586"/>
                <a:gd name="T12" fmla="*/ 57 w 511"/>
                <a:gd name="T13" fmla="*/ 4 h 586"/>
                <a:gd name="T14" fmla="*/ 42 w 511"/>
                <a:gd name="T15" fmla="*/ 0 h 586"/>
                <a:gd name="T16" fmla="*/ 3 w 511"/>
                <a:gd name="T17" fmla="*/ 22 h 586"/>
                <a:gd name="T18" fmla="*/ 0 w 511"/>
                <a:gd name="T19" fmla="*/ 37 h 586"/>
                <a:gd name="T20" fmla="*/ 0 w 511"/>
                <a:gd name="T21" fmla="*/ 549 h 586"/>
                <a:gd name="T22" fmla="*/ 3 w 511"/>
                <a:gd name="T23" fmla="*/ 564 h 586"/>
                <a:gd name="T24" fmla="*/ 42 w 511"/>
                <a:gd name="T25" fmla="*/ 586 h 586"/>
                <a:gd name="T26" fmla="*/ 87 w 511"/>
                <a:gd name="T27" fmla="*/ 442 h 586"/>
                <a:gd name="T28" fmla="*/ 84 w 511"/>
                <a:gd name="T29" fmla="*/ 427 h 586"/>
                <a:gd name="T30" fmla="*/ 84 w 511"/>
                <a:gd name="T31" fmla="*/ 159 h 586"/>
                <a:gd name="T32" fmla="*/ 87 w 511"/>
                <a:gd name="T33" fmla="*/ 144 h 586"/>
                <a:gd name="T34" fmla="*/ 103 w 511"/>
                <a:gd name="T35" fmla="*/ 135 h 586"/>
                <a:gd name="T36" fmla="*/ 118 w 511"/>
                <a:gd name="T37" fmla="*/ 140 h 586"/>
                <a:gd name="T38" fmla="*/ 349 w 511"/>
                <a:gd name="T39" fmla="*/ 273 h 586"/>
                <a:gd name="T40" fmla="*/ 361 w 511"/>
                <a:gd name="T41" fmla="*/ 284 h 586"/>
                <a:gd name="T42" fmla="*/ 361 w 511"/>
                <a:gd name="T43" fmla="*/ 302 h 586"/>
                <a:gd name="T44" fmla="*/ 349 w 511"/>
                <a:gd name="T45" fmla="*/ 313 h 586"/>
                <a:gd name="T46" fmla="*/ 118 w 511"/>
                <a:gd name="T47" fmla="*/ 446 h 586"/>
                <a:gd name="T48" fmla="*/ 103 w 511"/>
                <a:gd name="T49" fmla="*/ 451 h 586"/>
                <a:gd name="T50" fmla="*/ 87 w 511"/>
                <a:gd name="T51" fmla="*/ 44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1" h="586">
                  <a:moveTo>
                    <a:pt x="42" y="586"/>
                  </a:moveTo>
                  <a:cubicBezTo>
                    <a:pt x="47" y="586"/>
                    <a:pt x="53" y="584"/>
                    <a:pt x="57" y="582"/>
                  </a:cubicBezTo>
                  <a:cubicBezTo>
                    <a:pt x="500" y="326"/>
                    <a:pt x="500" y="326"/>
                    <a:pt x="500" y="326"/>
                  </a:cubicBezTo>
                  <a:cubicBezTo>
                    <a:pt x="503" y="324"/>
                    <a:pt x="509" y="319"/>
                    <a:pt x="511" y="315"/>
                  </a:cubicBezTo>
                  <a:cubicBezTo>
                    <a:pt x="511" y="271"/>
                    <a:pt x="511" y="271"/>
                    <a:pt x="511" y="271"/>
                  </a:cubicBezTo>
                  <a:cubicBezTo>
                    <a:pt x="509" y="267"/>
                    <a:pt x="503" y="262"/>
                    <a:pt x="500" y="26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3" y="2"/>
                    <a:pt x="47" y="0"/>
                    <a:pt x="42" y="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6"/>
                    <a:pt x="0" y="33"/>
                    <a:pt x="0" y="3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553"/>
                    <a:pt x="1" y="560"/>
                    <a:pt x="3" y="564"/>
                  </a:cubicBezTo>
                  <a:cubicBezTo>
                    <a:pt x="42" y="586"/>
                    <a:pt x="42" y="586"/>
                    <a:pt x="42" y="586"/>
                  </a:cubicBezTo>
                  <a:moveTo>
                    <a:pt x="87" y="442"/>
                  </a:moveTo>
                  <a:cubicBezTo>
                    <a:pt x="85" y="438"/>
                    <a:pt x="84" y="431"/>
                    <a:pt x="84" y="427"/>
                  </a:cubicBezTo>
                  <a:cubicBezTo>
                    <a:pt x="84" y="159"/>
                    <a:pt x="84" y="159"/>
                    <a:pt x="84" y="159"/>
                  </a:cubicBezTo>
                  <a:cubicBezTo>
                    <a:pt x="84" y="155"/>
                    <a:pt x="85" y="148"/>
                    <a:pt x="87" y="144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7" y="135"/>
                    <a:pt x="114" y="137"/>
                    <a:pt x="118" y="140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53" y="276"/>
                    <a:pt x="358" y="280"/>
                    <a:pt x="361" y="284"/>
                  </a:cubicBezTo>
                  <a:cubicBezTo>
                    <a:pt x="361" y="302"/>
                    <a:pt x="361" y="302"/>
                    <a:pt x="361" y="302"/>
                  </a:cubicBezTo>
                  <a:cubicBezTo>
                    <a:pt x="358" y="306"/>
                    <a:pt x="353" y="310"/>
                    <a:pt x="349" y="313"/>
                  </a:cubicBezTo>
                  <a:cubicBezTo>
                    <a:pt x="118" y="446"/>
                    <a:pt x="118" y="446"/>
                    <a:pt x="118" y="446"/>
                  </a:cubicBezTo>
                  <a:cubicBezTo>
                    <a:pt x="114" y="449"/>
                    <a:pt x="107" y="451"/>
                    <a:pt x="103" y="451"/>
                  </a:cubicBezTo>
                  <a:cubicBezTo>
                    <a:pt x="87" y="442"/>
                    <a:pt x="87" y="442"/>
                    <a:pt x="87" y="442"/>
                  </a:cubicBezTo>
                </a:path>
              </a:pathLst>
            </a:custGeom>
            <a:gradFill flip="none" rotWithShape="1">
              <a:gsLst>
                <a:gs pos="0">
                  <a:srgbClr val="29ABE2">
                    <a:lumMod val="5000"/>
                    <a:lumOff val="95000"/>
                  </a:srgb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34925" cap="flat" cmpd="sng" algn="ctr">
              <a:gradFill flip="none" rotWithShape="1">
                <a:gsLst>
                  <a:gs pos="0">
                    <a:srgbClr val="BE309C">
                      <a:lumMod val="5000"/>
                      <a:lumOff val="95000"/>
                    </a:srgb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梯形 14"/>
          <p:cNvSpPr/>
          <p:nvPr/>
        </p:nvSpPr>
        <p:spPr>
          <a:xfrm rot="5400000">
            <a:off x="1882371" y="3504066"/>
            <a:ext cx="389262" cy="170101"/>
          </a:xfrm>
          <a:prstGeom prst="trapezoid">
            <a:avLst>
              <a:gd name="adj" fmla="val 45501"/>
            </a:avLst>
          </a:prstGeom>
          <a:solidFill>
            <a:srgbClr val="FB9E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2177976" y="3465861"/>
            <a:ext cx="235801" cy="251930"/>
          </a:xfrm>
          <a:prstGeom prst="triangle">
            <a:avLst/>
          </a:prstGeom>
          <a:solidFill>
            <a:srgbClr val="29ABE2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梯形 43"/>
          <p:cNvSpPr/>
          <p:nvPr/>
        </p:nvSpPr>
        <p:spPr>
          <a:xfrm rot="12299302">
            <a:off x="2445540" y="4911311"/>
            <a:ext cx="467683" cy="156512"/>
          </a:xfrm>
          <a:custGeom>
            <a:avLst/>
            <a:gdLst>
              <a:gd name="connsiteX0" fmla="*/ 0 w 489380"/>
              <a:gd name="connsiteY0" fmla="*/ 170101 h 170101"/>
              <a:gd name="connsiteX1" fmla="*/ 77398 w 489380"/>
              <a:gd name="connsiteY1" fmla="*/ 0 h 170101"/>
              <a:gd name="connsiteX2" fmla="*/ 411982 w 489380"/>
              <a:gd name="connsiteY2" fmla="*/ 0 h 170101"/>
              <a:gd name="connsiteX3" fmla="*/ 489380 w 489380"/>
              <a:gd name="connsiteY3" fmla="*/ 170101 h 170101"/>
              <a:gd name="connsiteX4" fmla="*/ 0 w 489380"/>
              <a:gd name="connsiteY4" fmla="*/ 170101 h 170101"/>
              <a:gd name="connsiteX0" fmla="*/ 0 w 489380"/>
              <a:gd name="connsiteY0" fmla="*/ 179718 h 179718"/>
              <a:gd name="connsiteX1" fmla="*/ 169471 w 489380"/>
              <a:gd name="connsiteY1" fmla="*/ 0 h 179718"/>
              <a:gd name="connsiteX2" fmla="*/ 411982 w 489380"/>
              <a:gd name="connsiteY2" fmla="*/ 9617 h 179718"/>
              <a:gd name="connsiteX3" fmla="*/ 489380 w 489380"/>
              <a:gd name="connsiteY3" fmla="*/ 179718 h 179718"/>
              <a:gd name="connsiteX4" fmla="*/ 0 w 489380"/>
              <a:gd name="connsiteY4" fmla="*/ 179718 h 179718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1982 w 489380"/>
              <a:gd name="connsiteY2" fmla="*/ 16585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89380"/>
              <a:gd name="connsiteY0" fmla="*/ 186686 h 186686"/>
              <a:gd name="connsiteX1" fmla="*/ 153431 w 489380"/>
              <a:gd name="connsiteY1" fmla="*/ 0 h 186686"/>
              <a:gd name="connsiteX2" fmla="*/ 417453 w 489380"/>
              <a:gd name="connsiteY2" fmla="*/ 13542 h 186686"/>
              <a:gd name="connsiteX3" fmla="*/ 489380 w 489380"/>
              <a:gd name="connsiteY3" fmla="*/ 186686 h 186686"/>
              <a:gd name="connsiteX4" fmla="*/ 0 w 489380"/>
              <a:gd name="connsiteY4" fmla="*/ 186686 h 186686"/>
              <a:gd name="connsiteX0" fmla="*/ 0 w 467683"/>
              <a:gd name="connsiteY0" fmla="*/ 182567 h 186686"/>
              <a:gd name="connsiteX1" fmla="*/ 131734 w 467683"/>
              <a:gd name="connsiteY1" fmla="*/ 0 h 186686"/>
              <a:gd name="connsiteX2" fmla="*/ 395756 w 467683"/>
              <a:gd name="connsiteY2" fmla="*/ 13542 h 186686"/>
              <a:gd name="connsiteX3" fmla="*/ 467683 w 467683"/>
              <a:gd name="connsiteY3" fmla="*/ 186686 h 186686"/>
              <a:gd name="connsiteX4" fmla="*/ 0 w 467683"/>
              <a:gd name="connsiteY4" fmla="*/ 182567 h 18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683" h="186686">
                <a:moveTo>
                  <a:pt x="0" y="182567"/>
                </a:moveTo>
                <a:lnTo>
                  <a:pt x="131734" y="0"/>
                </a:lnTo>
                <a:lnTo>
                  <a:pt x="395756" y="13542"/>
                </a:lnTo>
                <a:lnTo>
                  <a:pt x="467683" y="186686"/>
                </a:lnTo>
                <a:lnTo>
                  <a:pt x="0" y="182567"/>
                </a:lnTo>
                <a:close/>
              </a:path>
            </a:pathLst>
          </a:custGeom>
          <a:solidFill>
            <a:srgbClr val="FB9E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等腰三角形 44"/>
          <p:cNvSpPr/>
          <p:nvPr/>
        </p:nvSpPr>
        <p:spPr>
          <a:xfrm rot="5400000">
            <a:off x="2496832" y="4997591"/>
            <a:ext cx="229765" cy="224771"/>
          </a:xfrm>
          <a:custGeom>
            <a:avLst/>
            <a:gdLst>
              <a:gd name="connsiteX0" fmla="*/ 0 w 235801"/>
              <a:gd name="connsiteY0" fmla="*/ 251930 h 251930"/>
              <a:gd name="connsiteX1" fmla="*/ 117901 w 235801"/>
              <a:gd name="connsiteY1" fmla="*/ 0 h 251930"/>
              <a:gd name="connsiteX2" fmla="*/ 235801 w 235801"/>
              <a:gd name="connsiteY2" fmla="*/ 251930 h 251930"/>
              <a:gd name="connsiteX3" fmla="*/ 0 w 235801"/>
              <a:gd name="connsiteY3" fmla="*/ 251930 h 251930"/>
              <a:gd name="connsiteX0" fmla="*/ 0 w 235801"/>
              <a:gd name="connsiteY0" fmla="*/ 236841 h 236841"/>
              <a:gd name="connsiteX1" fmla="*/ 108851 w 235801"/>
              <a:gd name="connsiteY1" fmla="*/ 0 h 236841"/>
              <a:gd name="connsiteX2" fmla="*/ 235801 w 235801"/>
              <a:gd name="connsiteY2" fmla="*/ 236841 h 236841"/>
              <a:gd name="connsiteX3" fmla="*/ 0 w 235801"/>
              <a:gd name="connsiteY3" fmla="*/ 236841 h 236841"/>
              <a:gd name="connsiteX0" fmla="*/ 0 w 229765"/>
              <a:gd name="connsiteY0" fmla="*/ 236841 h 236841"/>
              <a:gd name="connsiteX1" fmla="*/ 108851 w 229765"/>
              <a:gd name="connsiteY1" fmla="*/ 0 h 236841"/>
              <a:gd name="connsiteX2" fmla="*/ 229765 w 229765"/>
              <a:gd name="connsiteY2" fmla="*/ 233823 h 236841"/>
              <a:gd name="connsiteX3" fmla="*/ 0 w 229765"/>
              <a:gd name="connsiteY3" fmla="*/ 236841 h 236841"/>
              <a:gd name="connsiteX0" fmla="*/ 0 w 229765"/>
              <a:gd name="connsiteY0" fmla="*/ 230806 h 230806"/>
              <a:gd name="connsiteX1" fmla="*/ 108851 w 229765"/>
              <a:gd name="connsiteY1" fmla="*/ 0 h 230806"/>
              <a:gd name="connsiteX2" fmla="*/ 229765 w 229765"/>
              <a:gd name="connsiteY2" fmla="*/ 227788 h 230806"/>
              <a:gd name="connsiteX3" fmla="*/ 0 w 229765"/>
              <a:gd name="connsiteY3" fmla="*/ 230806 h 230806"/>
              <a:gd name="connsiteX0" fmla="*/ 0 w 229765"/>
              <a:gd name="connsiteY0" fmla="*/ 224771 h 224771"/>
              <a:gd name="connsiteX1" fmla="*/ 117907 w 229765"/>
              <a:gd name="connsiteY1" fmla="*/ 0 h 224771"/>
              <a:gd name="connsiteX2" fmla="*/ 229765 w 229765"/>
              <a:gd name="connsiteY2" fmla="*/ 221753 h 224771"/>
              <a:gd name="connsiteX3" fmla="*/ 0 w 229765"/>
              <a:gd name="connsiteY3" fmla="*/ 224771 h 22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765" h="224771">
                <a:moveTo>
                  <a:pt x="0" y="224771"/>
                </a:moveTo>
                <a:lnTo>
                  <a:pt x="117907" y="0"/>
                </a:lnTo>
                <a:lnTo>
                  <a:pt x="229765" y="221753"/>
                </a:lnTo>
                <a:lnTo>
                  <a:pt x="0" y="224771"/>
                </a:lnTo>
                <a:close/>
              </a:path>
            </a:pathLst>
          </a:custGeom>
          <a:solidFill>
            <a:srgbClr val="A3D800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96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45"/>
          <p:cNvSpPr txBox="1"/>
          <p:nvPr/>
        </p:nvSpPr>
        <p:spPr>
          <a:xfrm>
            <a:off x="2924392" y="169944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文本框 46"/>
          <p:cNvSpPr txBox="1"/>
          <p:nvPr/>
        </p:nvSpPr>
        <p:spPr>
          <a:xfrm>
            <a:off x="3388843" y="318156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47"/>
          <p:cNvSpPr txBox="1"/>
          <p:nvPr/>
        </p:nvSpPr>
        <p:spPr>
          <a:xfrm>
            <a:off x="4027479" y="466499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添加标题文字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49"/>
          <p:cNvSpPr txBox="1"/>
          <p:nvPr/>
        </p:nvSpPr>
        <p:spPr>
          <a:xfrm>
            <a:off x="6263989" y="1453226"/>
            <a:ext cx="12682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0" cap="none" spc="0" normalizeH="0" baseline="0" noProof="0" dirty="0" smtClean="0">
                <a:ln>
                  <a:noFill/>
                </a:ln>
                <a:solidFill>
                  <a:srgbClr val="FB9E00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solidFill>
                <a:srgbClr val="FB9E00"/>
              </a:solidFill>
              <a:effectLst>
                <a:outerShdw blurRad="1778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50"/>
          <p:cNvSpPr txBox="1"/>
          <p:nvPr/>
        </p:nvSpPr>
        <p:spPr>
          <a:xfrm>
            <a:off x="6721601" y="3042045"/>
            <a:ext cx="12682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0" cap="none" spc="0" normalizeH="0" baseline="0" noProof="0" dirty="0">
                <a:ln>
                  <a:noFill/>
                </a:ln>
                <a:solidFill>
                  <a:srgbClr val="A3D800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solidFill>
                <a:srgbClr val="A3D800"/>
              </a:solidFill>
              <a:effectLst>
                <a:outerShdw blurRad="1778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51"/>
          <p:cNvSpPr txBox="1"/>
          <p:nvPr/>
        </p:nvSpPr>
        <p:spPr>
          <a:xfrm>
            <a:off x="7186003" y="4488220"/>
            <a:ext cx="12682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accent3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0" cap="none" spc="0" normalizeH="0" baseline="0" noProof="0" dirty="0">
                <a:ln>
                  <a:noFill/>
                </a:ln>
                <a:solidFill>
                  <a:srgbClr val="29ABE2"/>
                </a:solidFill>
                <a:effectLst>
                  <a:outerShdw blurRad="177800" dist="1143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7200" b="0" i="0" u="none" strike="noStrike" kern="0" cap="none" spc="0" normalizeH="0" baseline="0" noProof="0" dirty="0">
              <a:ln>
                <a:noFill/>
              </a:ln>
              <a:solidFill>
                <a:srgbClr val="29ABE2"/>
              </a:solidFill>
              <a:effectLst>
                <a:outerShdw blurRad="177800" dist="1143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384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23105</TotalTime>
  <Words>375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1132</cp:revision>
  <dcterms:created xsi:type="dcterms:W3CDTF">2009-02-11T05:37:22Z</dcterms:created>
  <dcterms:modified xsi:type="dcterms:W3CDTF">2016-01-16T05:37:12Z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