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56" r:id="rId3"/>
    <p:sldId id="265" r:id="rId4"/>
    <p:sldId id="266" r:id="rId5"/>
    <p:sldId id="257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18" autoAdjust="0"/>
  </p:normalViewPr>
  <p:slideViewPr>
    <p:cSldViewPr>
      <p:cViewPr>
        <p:scale>
          <a:sx n="130" d="100"/>
          <a:sy n="130" d="100"/>
        </p:scale>
        <p:origin x="-1122" y="-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489DB-D7AF-4ED6-806A-DA5CC75D6CF6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5D0F6-1030-461D-A884-8178F2EDB3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1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模板，</a:t>
            </a:r>
            <a:r>
              <a:rPr lang="en-US" altLang="zh-CN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素材，</a:t>
            </a:r>
            <a:r>
              <a:rPr lang="en-US" altLang="zh-CN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图表，</a:t>
            </a:r>
            <a:r>
              <a:rPr lang="en-US" altLang="zh-CN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b="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课件，免费下载；</a:t>
            </a:r>
            <a:endParaRPr lang="en-US" altLang="zh-CN" sz="1200" b="0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5D0F6-1030-461D-A884-8178F2EDB3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252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30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21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62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391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378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0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48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044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71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4660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33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387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7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733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69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17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72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6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5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6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09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7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1ppt.com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1D2A-7BF0-4CA8-9FC6-103D19B7BB63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229104" y="7587772"/>
            <a:ext cx="3647152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22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23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81208"/>
            <a:ext cx="3792514" cy="199865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76713" y="3676627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76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34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408142" y="401191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710" y="1509200"/>
            <a:ext cx="3792514" cy="199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09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9" y="3443722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076" y="152214"/>
            <a:ext cx="6028627" cy="209649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8" y="2283719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283719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36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：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263</Words>
  <Application>Microsoft Office PowerPoint</Application>
  <PresentationFormat>全屏显示(16:9)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第一PPT：www.1ppt.com​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</dc:title>
  <dc:subject>第一PPT模板网：www.1ppt.com</dc:subject>
  <dc:creator>www.1ppt.com</dc:creator>
  <cp:keywords>第一PPT模板网：www.1ppt.com</cp:keywords>
  <dc:description>第一PPT模板网：www.1ppt.com</dc:description>
  <cp:lastModifiedBy>微软用户</cp:lastModifiedBy>
  <cp:revision>12</cp:revision>
  <dcterms:created xsi:type="dcterms:W3CDTF">2016-01-06T08:07:12Z</dcterms:created>
  <dcterms:modified xsi:type="dcterms:W3CDTF">2016-01-14T07:24:22Z</dcterms:modified>
  <cp:category>第一PPT模板网：www.1ppt.com</cp:category>
</cp:coreProperties>
</file>