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9"/>
  </p:notesMasterIdLst>
  <p:handoutMasterIdLst>
    <p:handoutMasterId r:id="rId10"/>
  </p:handoutMasterIdLst>
  <p:sldIdLst>
    <p:sldId id="319" r:id="rId3"/>
    <p:sldId id="320" r:id="rId4"/>
    <p:sldId id="321" r:id="rId5"/>
    <p:sldId id="323" r:id="rId6"/>
    <p:sldId id="322" r:id="rId7"/>
    <p:sldId id="318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59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" descr="L_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14400"/>
            <a:ext cx="1222375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L_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288" y="914400"/>
            <a:ext cx="1208087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5" descr="L_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75" y="914400"/>
            <a:ext cx="12446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L_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713" y="914400"/>
            <a:ext cx="1236662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7" descr="L_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813" y="2819400"/>
            <a:ext cx="1096962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8" descr="L_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138" y="2819400"/>
            <a:ext cx="1138237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9" descr="L_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75" y="2819400"/>
            <a:ext cx="1309688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0" descr="L_H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75" y="2819400"/>
            <a:ext cx="11557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1" descr="L_I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325" y="4686300"/>
            <a:ext cx="50165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2" descr="L_J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025" y="4686300"/>
            <a:ext cx="99695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3" descr="L_K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725" y="4686300"/>
            <a:ext cx="116205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4" descr="L_L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75" y="4686300"/>
            <a:ext cx="10033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 Box 15"/>
          <p:cNvSpPr txBox="1">
            <a:spLocks noChangeArrowheads="1"/>
          </p:cNvSpPr>
          <p:nvPr/>
        </p:nvSpPr>
        <p:spPr bwMode="auto">
          <a:xfrm>
            <a:off x="1127175" y="2457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43" name="Text Box 16"/>
          <p:cNvSpPr txBox="1">
            <a:spLocks noChangeArrowheads="1"/>
          </p:cNvSpPr>
          <p:nvPr/>
        </p:nvSpPr>
        <p:spPr bwMode="auto">
          <a:xfrm>
            <a:off x="3184575" y="2457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auto">
          <a:xfrm>
            <a:off x="5241975" y="2457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45" name="Text Box 18"/>
          <p:cNvSpPr txBox="1">
            <a:spLocks noChangeArrowheads="1"/>
          </p:cNvSpPr>
          <p:nvPr/>
        </p:nvSpPr>
        <p:spPr bwMode="auto">
          <a:xfrm>
            <a:off x="7299375" y="2457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46" name="Text Box 19"/>
          <p:cNvSpPr txBox="1">
            <a:spLocks noChangeArrowheads="1"/>
          </p:cNvSpPr>
          <p:nvPr/>
        </p:nvSpPr>
        <p:spPr bwMode="auto">
          <a:xfrm>
            <a:off x="1127175" y="4362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47" name="Text Box 20"/>
          <p:cNvSpPr txBox="1">
            <a:spLocks noChangeArrowheads="1"/>
          </p:cNvSpPr>
          <p:nvPr/>
        </p:nvSpPr>
        <p:spPr bwMode="auto">
          <a:xfrm>
            <a:off x="3184575" y="4362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48" name="Text Box 21"/>
          <p:cNvSpPr txBox="1">
            <a:spLocks noChangeArrowheads="1"/>
          </p:cNvSpPr>
          <p:nvPr/>
        </p:nvSpPr>
        <p:spPr bwMode="auto">
          <a:xfrm>
            <a:off x="5241975" y="4362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49" name="Text Box 22"/>
          <p:cNvSpPr txBox="1">
            <a:spLocks noChangeArrowheads="1"/>
          </p:cNvSpPr>
          <p:nvPr/>
        </p:nvSpPr>
        <p:spPr bwMode="auto">
          <a:xfrm>
            <a:off x="7299375" y="4362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50" name="Text Box 23"/>
          <p:cNvSpPr txBox="1">
            <a:spLocks noChangeArrowheads="1"/>
          </p:cNvSpPr>
          <p:nvPr/>
        </p:nvSpPr>
        <p:spPr bwMode="auto">
          <a:xfrm>
            <a:off x="1127175" y="6257925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51" name="Text Box 24"/>
          <p:cNvSpPr txBox="1">
            <a:spLocks noChangeArrowheads="1"/>
          </p:cNvSpPr>
          <p:nvPr/>
        </p:nvSpPr>
        <p:spPr bwMode="auto">
          <a:xfrm>
            <a:off x="3184575" y="6257925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52" name="Text Box 25"/>
          <p:cNvSpPr txBox="1">
            <a:spLocks noChangeArrowheads="1"/>
          </p:cNvSpPr>
          <p:nvPr/>
        </p:nvSpPr>
        <p:spPr bwMode="auto">
          <a:xfrm>
            <a:off x="5241975" y="6257925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53" name="Text Box 26"/>
          <p:cNvSpPr txBox="1">
            <a:spLocks noChangeArrowheads="1"/>
          </p:cNvSpPr>
          <p:nvPr/>
        </p:nvSpPr>
        <p:spPr bwMode="auto">
          <a:xfrm>
            <a:off x="7299375" y="6257925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L_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196" y="914400"/>
            <a:ext cx="1322388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 descr="L_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796" y="914400"/>
            <a:ext cx="1157288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7" descr="L_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996" y="914400"/>
            <a:ext cx="13462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8" descr="L_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596" y="914400"/>
            <a:ext cx="1222375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9" descr="L_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19400"/>
            <a:ext cx="1198562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0" descr="L_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796" y="2819400"/>
            <a:ext cx="1177925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1" descr="L_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396" y="2819400"/>
            <a:ext cx="1138238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2" descr="L_T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596" y="2819400"/>
            <a:ext cx="1216025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3" descr="L_U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021" y="4724400"/>
            <a:ext cx="1193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4" descr="L_V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596" y="4724400"/>
            <a:ext cx="1335088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5" descr="L_W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396" y="4740275"/>
            <a:ext cx="1676400" cy="143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6" descr="L_X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596" y="4724400"/>
            <a:ext cx="1163638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27"/>
          <p:cNvSpPr txBox="1">
            <a:spLocks noChangeArrowheads="1"/>
          </p:cNvSpPr>
          <p:nvPr/>
        </p:nvSpPr>
        <p:spPr bwMode="auto">
          <a:xfrm>
            <a:off x="1130796" y="2457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15" name="Text Box 28"/>
          <p:cNvSpPr txBox="1">
            <a:spLocks noChangeArrowheads="1"/>
          </p:cNvSpPr>
          <p:nvPr/>
        </p:nvSpPr>
        <p:spPr bwMode="auto">
          <a:xfrm>
            <a:off x="3188196" y="2457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16" name="Text Box 29"/>
          <p:cNvSpPr txBox="1">
            <a:spLocks noChangeArrowheads="1"/>
          </p:cNvSpPr>
          <p:nvPr/>
        </p:nvSpPr>
        <p:spPr bwMode="auto">
          <a:xfrm>
            <a:off x="5245596" y="2457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17" name="Text Box 30"/>
          <p:cNvSpPr txBox="1">
            <a:spLocks noChangeArrowheads="1"/>
          </p:cNvSpPr>
          <p:nvPr/>
        </p:nvSpPr>
        <p:spPr bwMode="auto">
          <a:xfrm>
            <a:off x="7302996" y="2457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18" name="Text Box 31"/>
          <p:cNvSpPr txBox="1">
            <a:spLocks noChangeArrowheads="1"/>
          </p:cNvSpPr>
          <p:nvPr/>
        </p:nvSpPr>
        <p:spPr bwMode="auto">
          <a:xfrm>
            <a:off x="1130796" y="4362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19" name="Text Box 32"/>
          <p:cNvSpPr txBox="1">
            <a:spLocks noChangeArrowheads="1"/>
          </p:cNvSpPr>
          <p:nvPr/>
        </p:nvSpPr>
        <p:spPr bwMode="auto">
          <a:xfrm>
            <a:off x="3188196" y="4362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0" name="Text Box 33"/>
          <p:cNvSpPr txBox="1">
            <a:spLocks noChangeArrowheads="1"/>
          </p:cNvSpPr>
          <p:nvPr/>
        </p:nvSpPr>
        <p:spPr bwMode="auto">
          <a:xfrm>
            <a:off x="5245596" y="4362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1" name="Text Box 34"/>
          <p:cNvSpPr txBox="1">
            <a:spLocks noChangeArrowheads="1"/>
          </p:cNvSpPr>
          <p:nvPr/>
        </p:nvSpPr>
        <p:spPr bwMode="auto">
          <a:xfrm>
            <a:off x="7302996" y="4362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2" name="Text Box 35"/>
          <p:cNvSpPr txBox="1">
            <a:spLocks noChangeArrowheads="1"/>
          </p:cNvSpPr>
          <p:nvPr/>
        </p:nvSpPr>
        <p:spPr bwMode="auto">
          <a:xfrm>
            <a:off x="1130796" y="6257925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3" name="Text Box 36"/>
          <p:cNvSpPr txBox="1">
            <a:spLocks noChangeArrowheads="1"/>
          </p:cNvSpPr>
          <p:nvPr/>
        </p:nvSpPr>
        <p:spPr bwMode="auto">
          <a:xfrm>
            <a:off x="3188196" y="6257925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4" name="Text Box 37"/>
          <p:cNvSpPr txBox="1">
            <a:spLocks noChangeArrowheads="1"/>
          </p:cNvSpPr>
          <p:nvPr/>
        </p:nvSpPr>
        <p:spPr bwMode="auto">
          <a:xfrm>
            <a:off x="5245596" y="6257925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5" name="Text Box 38"/>
          <p:cNvSpPr txBox="1">
            <a:spLocks noChangeArrowheads="1"/>
          </p:cNvSpPr>
          <p:nvPr/>
        </p:nvSpPr>
        <p:spPr bwMode="auto">
          <a:xfrm>
            <a:off x="7302996" y="6257925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</p:spTree>
    <p:extLst>
      <p:ext uri="{BB962C8B-B14F-4D97-AF65-F5344CB8AC3E}">
        <p14:creationId xmlns:p14="http://schemas.microsoft.com/office/powerpoint/2010/main" val="556402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L_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246" y="914400"/>
            <a:ext cx="1312862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 descr="L_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958" y="914400"/>
            <a:ext cx="1100138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7" descr="s_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896" y="1295400"/>
            <a:ext cx="893762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8" descr="s_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083" y="1066800"/>
            <a:ext cx="949325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9" descr="s_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746" y="3200400"/>
            <a:ext cx="95885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0" descr="s_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958" y="2971800"/>
            <a:ext cx="947738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1" descr="s_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996" y="3200400"/>
            <a:ext cx="962025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2" descr="s_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58" y="2971800"/>
            <a:ext cx="75565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3" descr="s_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83" y="4876800"/>
            <a:ext cx="968375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4" descr="s_h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358" y="4876800"/>
            <a:ext cx="88265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5" descr="s_i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358" y="4876800"/>
            <a:ext cx="436563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6" descr="s_j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558" y="4876800"/>
            <a:ext cx="468313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27"/>
          <p:cNvSpPr txBox="1">
            <a:spLocks noChangeArrowheads="1"/>
          </p:cNvSpPr>
          <p:nvPr/>
        </p:nvSpPr>
        <p:spPr bwMode="auto">
          <a:xfrm>
            <a:off x="1087958" y="2457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15" name="Text Box 28"/>
          <p:cNvSpPr txBox="1">
            <a:spLocks noChangeArrowheads="1"/>
          </p:cNvSpPr>
          <p:nvPr/>
        </p:nvSpPr>
        <p:spPr bwMode="auto">
          <a:xfrm>
            <a:off x="3145358" y="2457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16" name="Text Box 29"/>
          <p:cNvSpPr txBox="1">
            <a:spLocks noChangeArrowheads="1"/>
          </p:cNvSpPr>
          <p:nvPr/>
        </p:nvSpPr>
        <p:spPr bwMode="auto">
          <a:xfrm>
            <a:off x="5202758" y="2457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17" name="Text Box 30"/>
          <p:cNvSpPr txBox="1">
            <a:spLocks noChangeArrowheads="1"/>
          </p:cNvSpPr>
          <p:nvPr/>
        </p:nvSpPr>
        <p:spPr bwMode="auto">
          <a:xfrm>
            <a:off x="7260158" y="2457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18" name="Text Box 31"/>
          <p:cNvSpPr txBox="1">
            <a:spLocks noChangeArrowheads="1"/>
          </p:cNvSpPr>
          <p:nvPr/>
        </p:nvSpPr>
        <p:spPr bwMode="auto">
          <a:xfrm>
            <a:off x="1087958" y="4362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19" name="Text Box 32"/>
          <p:cNvSpPr txBox="1">
            <a:spLocks noChangeArrowheads="1"/>
          </p:cNvSpPr>
          <p:nvPr/>
        </p:nvSpPr>
        <p:spPr bwMode="auto">
          <a:xfrm>
            <a:off x="3145358" y="4362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0" name="Text Box 33"/>
          <p:cNvSpPr txBox="1">
            <a:spLocks noChangeArrowheads="1"/>
          </p:cNvSpPr>
          <p:nvPr/>
        </p:nvSpPr>
        <p:spPr bwMode="auto">
          <a:xfrm>
            <a:off x="5202758" y="4362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1" name="Text Box 34"/>
          <p:cNvSpPr txBox="1">
            <a:spLocks noChangeArrowheads="1"/>
          </p:cNvSpPr>
          <p:nvPr/>
        </p:nvSpPr>
        <p:spPr bwMode="auto">
          <a:xfrm>
            <a:off x="7260158" y="4362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2" name="Text Box 35"/>
          <p:cNvSpPr txBox="1">
            <a:spLocks noChangeArrowheads="1"/>
          </p:cNvSpPr>
          <p:nvPr/>
        </p:nvSpPr>
        <p:spPr bwMode="auto">
          <a:xfrm>
            <a:off x="1087958" y="6257925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3" name="Text Box 36"/>
          <p:cNvSpPr txBox="1">
            <a:spLocks noChangeArrowheads="1"/>
          </p:cNvSpPr>
          <p:nvPr/>
        </p:nvSpPr>
        <p:spPr bwMode="auto">
          <a:xfrm>
            <a:off x="3145358" y="6257925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4" name="Text Box 37"/>
          <p:cNvSpPr txBox="1">
            <a:spLocks noChangeArrowheads="1"/>
          </p:cNvSpPr>
          <p:nvPr/>
        </p:nvSpPr>
        <p:spPr bwMode="auto">
          <a:xfrm>
            <a:off x="5202758" y="6257925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5" name="Text Box 38"/>
          <p:cNvSpPr txBox="1">
            <a:spLocks noChangeArrowheads="1"/>
          </p:cNvSpPr>
          <p:nvPr/>
        </p:nvSpPr>
        <p:spPr bwMode="auto">
          <a:xfrm>
            <a:off x="7260158" y="6257925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</p:spTree>
    <p:extLst>
      <p:ext uri="{BB962C8B-B14F-4D97-AF65-F5344CB8AC3E}">
        <p14:creationId xmlns:p14="http://schemas.microsoft.com/office/powerpoint/2010/main" val="1822954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s_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29" y="1066800"/>
            <a:ext cx="8350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 descr="s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829" y="1066800"/>
            <a:ext cx="436563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7" descr="s_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429" y="1306513"/>
            <a:ext cx="1219200" cy="1030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8" descr="s_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454" y="1295400"/>
            <a:ext cx="88265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9" descr="s_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00400"/>
            <a:ext cx="106203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0" descr="s_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504" y="2971800"/>
            <a:ext cx="1038225" cy="130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1" descr="s_q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029" y="2971800"/>
            <a:ext cx="942975" cy="130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2" descr="s_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292" y="3200400"/>
            <a:ext cx="781050" cy="105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3" descr="s_s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217" y="5105400"/>
            <a:ext cx="936625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4" descr="s_t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029" y="4876800"/>
            <a:ext cx="677863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5" descr="s_u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879" y="5105400"/>
            <a:ext cx="941388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6" descr="s_v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429" y="5105400"/>
            <a:ext cx="104775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31"/>
          <p:cNvSpPr txBox="1">
            <a:spLocks noChangeArrowheads="1"/>
          </p:cNvSpPr>
          <p:nvPr/>
        </p:nvSpPr>
        <p:spPr bwMode="auto">
          <a:xfrm>
            <a:off x="1047229" y="2457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15" name="Text Box 32"/>
          <p:cNvSpPr txBox="1">
            <a:spLocks noChangeArrowheads="1"/>
          </p:cNvSpPr>
          <p:nvPr/>
        </p:nvSpPr>
        <p:spPr bwMode="auto">
          <a:xfrm>
            <a:off x="3104629" y="2457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16" name="Text Box 33"/>
          <p:cNvSpPr txBox="1">
            <a:spLocks noChangeArrowheads="1"/>
          </p:cNvSpPr>
          <p:nvPr/>
        </p:nvSpPr>
        <p:spPr bwMode="auto">
          <a:xfrm>
            <a:off x="5162029" y="2457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17" name="Text Box 34"/>
          <p:cNvSpPr txBox="1">
            <a:spLocks noChangeArrowheads="1"/>
          </p:cNvSpPr>
          <p:nvPr/>
        </p:nvSpPr>
        <p:spPr bwMode="auto">
          <a:xfrm>
            <a:off x="7219429" y="2457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18" name="Text Box 35"/>
          <p:cNvSpPr txBox="1">
            <a:spLocks noChangeArrowheads="1"/>
          </p:cNvSpPr>
          <p:nvPr/>
        </p:nvSpPr>
        <p:spPr bwMode="auto">
          <a:xfrm>
            <a:off x="1047229" y="4362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19" name="Text Box 36"/>
          <p:cNvSpPr txBox="1">
            <a:spLocks noChangeArrowheads="1"/>
          </p:cNvSpPr>
          <p:nvPr/>
        </p:nvSpPr>
        <p:spPr bwMode="auto">
          <a:xfrm>
            <a:off x="3104629" y="4362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0" name="Text Box 37"/>
          <p:cNvSpPr txBox="1">
            <a:spLocks noChangeArrowheads="1"/>
          </p:cNvSpPr>
          <p:nvPr/>
        </p:nvSpPr>
        <p:spPr bwMode="auto">
          <a:xfrm>
            <a:off x="5162029" y="4362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1" name="Text Box 38"/>
          <p:cNvSpPr txBox="1">
            <a:spLocks noChangeArrowheads="1"/>
          </p:cNvSpPr>
          <p:nvPr/>
        </p:nvSpPr>
        <p:spPr bwMode="auto">
          <a:xfrm>
            <a:off x="7219429" y="4362450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2" name="Text Box 39"/>
          <p:cNvSpPr txBox="1">
            <a:spLocks noChangeArrowheads="1"/>
          </p:cNvSpPr>
          <p:nvPr/>
        </p:nvSpPr>
        <p:spPr bwMode="auto">
          <a:xfrm>
            <a:off x="1047229" y="6257925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3" name="Text Box 40"/>
          <p:cNvSpPr txBox="1">
            <a:spLocks noChangeArrowheads="1"/>
          </p:cNvSpPr>
          <p:nvPr/>
        </p:nvSpPr>
        <p:spPr bwMode="auto">
          <a:xfrm>
            <a:off x="3104629" y="6257925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4" name="Text Box 41"/>
          <p:cNvSpPr txBox="1">
            <a:spLocks noChangeArrowheads="1"/>
          </p:cNvSpPr>
          <p:nvPr/>
        </p:nvSpPr>
        <p:spPr bwMode="auto">
          <a:xfrm>
            <a:off x="5162029" y="6257925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5" name="Text Box 42"/>
          <p:cNvSpPr txBox="1">
            <a:spLocks noChangeArrowheads="1"/>
          </p:cNvSpPr>
          <p:nvPr/>
        </p:nvSpPr>
        <p:spPr bwMode="auto">
          <a:xfrm>
            <a:off x="7219429" y="6257925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</p:spTree>
    <p:extLst>
      <p:ext uri="{BB962C8B-B14F-4D97-AF65-F5344CB8AC3E}">
        <p14:creationId xmlns:p14="http://schemas.microsoft.com/office/powerpoint/2010/main" val="1121510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_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59806"/>
            <a:ext cx="1295400" cy="103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s_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525" y="1629643"/>
            <a:ext cx="925513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s_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401043"/>
            <a:ext cx="1047750" cy="130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s_z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629643"/>
            <a:ext cx="881063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!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313" y="3153643"/>
            <a:ext cx="511175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$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25" y="3153643"/>
            <a:ext cx="868363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&amp;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153643"/>
            <a:ext cx="117475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Box 22"/>
          <p:cNvSpPr txBox="1">
            <a:spLocks noChangeArrowheads="1"/>
          </p:cNvSpPr>
          <p:nvPr/>
        </p:nvSpPr>
        <p:spPr bwMode="auto">
          <a:xfrm>
            <a:off x="1066800" y="2791693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auto">
          <a:xfrm>
            <a:off x="3124200" y="2791693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auto">
          <a:xfrm>
            <a:off x="5181600" y="2791693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auto">
          <a:xfrm>
            <a:off x="7239000" y="2791693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auto">
          <a:xfrm>
            <a:off x="1066800" y="4696693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3124200" y="4696693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  <p:sp>
        <p:nvSpPr>
          <p:cNvPr id="29" name="Text Box 28"/>
          <p:cNvSpPr txBox="1">
            <a:spLocks noChangeArrowheads="1"/>
          </p:cNvSpPr>
          <p:nvPr/>
        </p:nvSpPr>
        <p:spPr bwMode="auto">
          <a:xfrm>
            <a:off x="5181600" y="4696693"/>
            <a:ext cx="920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ea typeface="宋体" pitchFamily="2" charset="-122"/>
              </a:rPr>
              <a:t>Type : Image</a:t>
            </a:r>
          </a:p>
        </p:txBody>
      </p:sp>
    </p:spTree>
    <p:extLst>
      <p:ext uri="{BB962C8B-B14F-4D97-AF65-F5344CB8AC3E}">
        <p14:creationId xmlns:p14="http://schemas.microsoft.com/office/powerpoint/2010/main" val="544005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23102</TotalTime>
  <Words>326</Words>
  <Application>Microsoft Office PowerPoint</Application>
  <PresentationFormat>全屏显示(4:3)</PresentationFormat>
  <Paragraphs>72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1130</cp:revision>
  <dcterms:created xsi:type="dcterms:W3CDTF">2009-02-11T05:37:22Z</dcterms:created>
  <dcterms:modified xsi:type="dcterms:W3CDTF">2016-01-13T05:58:52Z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