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未标题-1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265248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109184" y="3645024"/>
            <a:ext cx="69912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站内资源以免费下载为基础，本着开放的共享为原则，服务于国内广大国内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爱好者。目前第一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站内的所有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资源 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背景，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素材，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教程，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软件）均是免费下载，所以请大家在支持本站的同时也要尊重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资源的作者，是他们将这些优秀的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 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资源免费分享给大家，供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爱好者下载学习研究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23100</TotalTime>
  <Words>253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1129</cp:revision>
  <dcterms:created xsi:type="dcterms:W3CDTF">2009-02-11T05:37:22Z</dcterms:created>
  <dcterms:modified xsi:type="dcterms:W3CDTF">2016-01-08T08:54:47Z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