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79512" y="692696"/>
            <a:ext cx="8784976" cy="5968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6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119" descr="问号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4" t="7397"/>
          <a:stretch>
            <a:fillRect/>
          </a:stretch>
        </p:blipFill>
        <p:spPr bwMode="auto">
          <a:xfrm>
            <a:off x="179512" y="692696"/>
            <a:ext cx="4270172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" descr="精选35（ww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24744"/>
            <a:ext cx="532765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23002</TotalTime>
  <Words>161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1128</cp:revision>
  <dcterms:created xsi:type="dcterms:W3CDTF">2009-02-11T05:37:22Z</dcterms:created>
  <dcterms:modified xsi:type="dcterms:W3CDTF">2016-01-08T07:11:17Z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