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5"/>
  </p:notesMasterIdLst>
  <p:handoutMasterIdLst>
    <p:handoutMasterId r:id="rId6"/>
  </p:handoutMasterIdLst>
  <p:sldIdLst>
    <p:sldId id="319" r:id="rId3"/>
    <p:sldId id="31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79512" y="692696"/>
            <a:ext cx="8784976" cy="596803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5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07405" y="1556792"/>
            <a:ext cx="8657024" cy="4464496"/>
            <a:chOff x="1128714" y="1150938"/>
            <a:chExt cx="11066461" cy="5707062"/>
          </a:xfrm>
        </p:grpSpPr>
        <p:grpSp>
          <p:nvGrpSpPr>
            <p:cNvPr id="101" name="组合 100"/>
            <p:cNvGrpSpPr>
              <a:grpSpLocks/>
            </p:cNvGrpSpPr>
            <p:nvPr/>
          </p:nvGrpSpPr>
          <p:grpSpPr bwMode="auto">
            <a:xfrm>
              <a:off x="1128714" y="1989138"/>
              <a:ext cx="1649413" cy="3786187"/>
              <a:chOff x="2857500" y="2078038"/>
              <a:chExt cx="1433513" cy="3786187"/>
            </a:xfrm>
          </p:grpSpPr>
          <p:sp>
            <p:nvSpPr>
              <p:cNvPr id="102" name="AutoShape 2"/>
              <p:cNvSpPr>
                <a:spLocks noChangeArrowheads="1"/>
              </p:cNvSpPr>
              <p:nvPr/>
            </p:nvSpPr>
            <p:spPr bwMode="auto">
              <a:xfrm>
                <a:off x="2857500" y="2078038"/>
                <a:ext cx="1433513" cy="1966911"/>
              </a:xfrm>
              <a:prstGeom prst="downArrowCallout">
                <a:avLst>
                  <a:gd name="adj1" fmla="val 49880"/>
                  <a:gd name="adj2" fmla="val 24940"/>
                  <a:gd name="adj3" fmla="val 15258"/>
                  <a:gd name="adj4" fmla="val 88880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8D8D8"/>
                  </a:gs>
                </a:gsLst>
                <a:lin ang="5400000" scaled="1"/>
              </a:gradFill>
              <a:ln>
                <a:noFill/>
              </a:ln>
              <a:effectLst>
                <a:prstShdw prst="shdw17" dist="17961" dir="13500000">
                  <a:srgbClr val="999999"/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342900" marR="0" lvl="0" indent="-34290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5F5F5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        今天的工作</a:t>
                </a: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5F5F5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,</a:t>
                </a:r>
                <a:r>
                  <a:rPr kumimoji="0" lang="zh-CN" altLang="en-US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5F5F5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我是否有偷懒的行为</a:t>
                </a: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5F5F5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?</a:t>
                </a:r>
                <a:r>
                  <a:rPr kumimoji="0" lang="zh-CN" altLang="en-US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5F5F5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是否尽了全力</a:t>
                </a: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5F5F5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?</a:t>
                </a:r>
                <a:r>
                  <a:rPr kumimoji="0" lang="zh-CN" altLang="en-US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5F5F5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有无浪费时间</a:t>
                </a: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5F5F5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?</a:t>
                </a:r>
                <a:endPara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3" name="Freeform 7"/>
              <p:cNvSpPr>
                <a:spLocks/>
              </p:cNvSpPr>
              <p:nvPr/>
            </p:nvSpPr>
            <p:spPr bwMode="auto">
              <a:xfrm>
                <a:off x="2995469" y="5534025"/>
                <a:ext cx="1134117" cy="330200"/>
              </a:xfrm>
              <a:custGeom>
                <a:avLst/>
                <a:gdLst>
                  <a:gd name="T0" fmla="*/ 563 w 1126"/>
                  <a:gd name="T1" fmla="*/ 0 h 327"/>
                  <a:gd name="T2" fmla="*/ 0 w 1126"/>
                  <a:gd name="T3" fmla="*/ 327 h 327"/>
                  <a:gd name="T4" fmla="*/ 1126 w 1126"/>
                  <a:gd name="T5" fmla="*/ 327 h 327"/>
                  <a:gd name="T6" fmla="*/ 563 w 1126"/>
                  <a:gd name="T7" fmla="*/ 0 h 32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26"/>
                  <a:gd name="T13" fmla="*/ 0 h 327"/>
                  <a:gd name="T14" fmla="*/ 1126 w 1126"/>
                  <a:gd name="T15" fmla="*/ 327 h 32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26" h="327">
                    <a:moveTo>
                      <a:pt x="563" y="0"/>
                    </a:moveTo>
                    <a:cubicBezTo>
                      <a:pt x="322" y="0"/>
                      <a:pt x="112" y="132"/>
                      <a:pt x="0" y="327"/>
                    </a:cubicBezTo>
                    <a:cubicBezTo>
                      <a:pt x="1126" y="327"/>
                      <a:pt x="1126" y="327"/>
                      <a:pt x="1126" y="327"/>
                    </a:cubicBezTo>
                    <a:cubicBezTo>
                      <a:pt x="1014" y="132"/>
                      <a:pt x="804" y="0"/>
                      <a:pt x="563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E49302">
                      <a:alpha val="70000"/>
                    </a:srgbClr>
                  </a:gs>
                  <a:gs pos="100000">
                    <a:srgbClr val="80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4" name="Oval 8"/>
              <p:cNvSpPr>
                <a:spLocks noChangeArrowheads="1"/>
              </p:cNvSpPr>
              <p:nvPr/>
            </p:nvSpPr>
            <p:spPr bwMode="auto">
              <a:xfrm>
                <a:off x="2994089" y="4381500"/>
                <a:ext cx="1128598" cy="1131888"/>
              </a:xfrm>
              <a:prstGeom prst="ellipse">
                <a:avLst/>
              </a:prstGeom>
              <a:solidFill>
                <a:srgbClr val="E49302"/>
              </a:soli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5" name="Freeform 9"/>
              <p:cNvSpPr>
                <a:spLocks/>
              </p:cNvSpPr>
              <p:nvPr/>
            </p:nvSpPr>
            <p:spPr bwMode="auto">
              <a:xfrm>
                <a:off x="3035480" y="4411663"/>
                <a:ext cx="1044436" cy="503237"/>
              </a:xfrm>
              <a:custGeom>
                <a:avLst/>
                <a:gdLst>
                  <a:gd name="T0" fmla="*/ 1038 w 1038"/>
                  <a:gd name="T1" fmla="*/ 499 h 499"/>
                  <a:gd name="T2" fmla="*/ 519 w 1038"/>
                  <a:gd name="T3" fmla="*/ 0 h 499"/>
                  <a:gd name="T4" fmla="*/ 0 w 1038"/>
                  <a:gd name="T5" fmla="*/ 499 h 499"/>
                  <a:gd name="T6" fmla="*/ 519 w 1038"/>
                  <a:gd name="T7" fmla="*/ 360 h 499"/>
                  <a:gd name="T8" fmla="*/ 1038 w 1038"/>
                  <a:gd name="T9" fmla="*/ 499 h 4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8"/>
                  <a:gd name="T16" fmla="*/ 0 h 499"/>
                  <a:gd name="T17" fmla="*/ 1038 w 1038"/>
                  <a:gd name="T18" fmla="*/ 499 h 4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8" h="499">
                    <a:moveTo>
                      <a:pt x="1038" y="499"/>
                    </a:moveTo>
                    <a:cubicBezTo>
                      <a:pt x="1037" y="223"/>
                      <a:pt x="805" y="0"/>
                      <a:pt x="519" y="0"/>
                    </a:cubicBezTo>
                    <a:cubicBezTo>
                      <a:pt x="233" y="0"/>
                      <a:pt x="1" y="223"/>
                      <a:pt x="0" y="499"/>
                    </a:cubicBezTo>
                    <a:cubicBezTo>
                      <a:pt x="132" y="413"/>
                      <a:pt x="315" y="360"/>
                      <a:pt x="519" y="360"/>
                    </a:cubicBezTo>
                    <a:cubicBezTo>
                      <a:pt x="723" y="360"/>
                      <a:pt x="907" y="413"/>
                      <a:pt x="1038" y="49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89998"/>
                    </a:srgbClr>
                  </a:gs>
                  <a:gs pos="100000">
                    <a:srgbClr val="FFFFFF">
                      <a:alpha val="10001"/>
                    </a:srgb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6" name="Rectangle 24"/>
              <p:cNvSpPr>
                <a:spLocks noChangeArrowheads="1"/>
              </p:cNvSpPr>
              <p:nvPr/>
            </p:nvSpPr>
            <p:spPr bwMode="auto">
              <a:xfrm>
                <a:off x="3100072" y="4746625"/>
                <a:ext cx="889040" cy="3540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工作态度</a:t>
                </a:r>
              </a:p>
            </p:txBody>
          </p:sp>
        </p:grpSp>
        <p:grpSp>
          <p:nvGrpSpPr>
            <p:cNvPr id="107" name="组合 106"/>
            <p:cNvGrpSpPr>
              <a:grpSpLocks/>
            </p:cNvGrpSpPr>
            <p:nvPr/>
          </p:nvGrpSpPr>
          <p:grpSpPr bwMode="auto">
            <a:xfrm>
              <a:off x="3000375" y="1989138"/>
              <a:ext cx="1793875" cy="3786187"/>
              <a:chOff x="4460874" y="2078038"/>
              <a:chExt cx="1433512" cy="3786187"/>
            </a:xfrm>
          </p:grpSpPr>
          <p:sp>
            <p:nvSpPr>
              <p:cNvPr id="108" name="AutoShape 3"/>
              <p:cNvSpPr>
                <a:spLocks noChangeArrowheads="1"/>
              </p:cNvSpPr>
              <p:nvPr/>
            </p:nvSpPr>
            <p:spPr bwMode="auto">
              <a:xfrm>
                <a:off x="4460874" y="2078038"/>
                <a:ext cx="1433512" cy="1966912"/>
              </a:xfrm>
              <a:prstGeom prst="downArrowCallout">
                <a:avLst>
                  <a:gd name="adj1" fmla="val 49880"/>
                  <a:gd name="adj2" fmla="val 24940"/>
                  <a:gd name="adj3" fmla="val 15258"/>
                  <a:gd name="adj4" fmla="val 88880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8D8D8"/>
                  </a:gs>
                </a:gsLst>
                <a:lin ang="5400000" scaled="1"/>
              </a:gradFill>
              <a:ln>
                <a:noFill/>
              </a:ln>
              <a:effectLst>
                <a:prstShdw prst="shdw17" dist="17961" dir="13500000">
                  <a:srgbClr val="999999"/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342900" marR="0" lvl="0" indent="-34290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5F5F5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        今天所做的事情</a:t>
                </a: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5F5F5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,</a:t>
                </a:r>
                <a:r>
                  <a:rPr kumimoji="0" lang="zh-CN" altLang="en-US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5F5F5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处理是否得当</a:t>
                </a: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5F5F5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,</a:t>
                </a:r>
                <a:r>
                  <a:rPr kumimoji="0" lang="zh-CN" altLang="en-US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5F5F5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怎么样做有可能会出现更好的结果</a:t>
                </a: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5F5F5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?</a:t>
                </a:r>
                <a:endPara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9" name="Freeform 10"/>
              <p:cNvSpPr>
                <a:spLocks/>
              </p:cNvSpPr>
              <p:nvPr/>
            </p:nvSpPr>
            <p:spPr bwMode="auto">
              <a:xfrm>
                <a:off x="4619449" y="5534025"/>
                <a:ext cx="1134124" cy="330200"/>
              </a:xfrm>
              <a:custGeom>
                <a:avLst/>
                <a:gdLst>
                  <a:gd name="T0" fmla="*/ 563 w 1126"/>
                  <a:gd name="T1" fmla="*/ 0 h 327"/>
                  <a:gd name="T2" fmla="*/ 0 w 1126"/>
                  <a:gd name="T3" fmla="*/ 327 h 327"/>
                  <a:gd name="T4" fmla="*/ 1126 w 1126"/>
                  <a:gd name="T5" fmla="*/ 327 h 327"/>
                  <a:gd name="T6" fmla="*/ 563 w 1126"/>
                  <a:gd name="T7" fmla="*/ 0 h 32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26"/>
                  <a:gd name="T13" fmla="*/ 0 h 327"/>
                  <a:gd name="T14" fmla="*/ 1126 w 1126"/>
                  <a:gd name="T15" fmla="*/ 327 h 32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26" h="327">
                    <a:moveTo>
                      <a:pt x="563" y="0"/>
                    </a:moveTo>
                    <a:cubicBezTo>
                      <a:pt x="322" y="0"/>
                      <a:pt x="112" y="132"/>
                      <a:pt x="0" y="327"/>
                    </a:cubicBezTo>
                    <a:cubicBezTo>
                      <a:pt x="1126" y="327"/>
                      <a:pt x="1126" y="327"/>
                      <a:pt x="1126" y="327"/>
                    </a:cubicBezTo>
                    <a:cubicBezTo>
                      <a:pt x="1014" y="132"/>
                      <a:pt x="804" y="0"/>
                      <a:pt x="563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68426">
                      <a:alpha val="70000"/>
                    </a:srgbClr>
                  </a:gs>
                  <a:gs pos="100000">
                    <a:srgbClr val="80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0" name="Oval 11"/>
              <p:cNvSpPr>
                <a:spLocks noChangeArrowheads="1"/>
              </p:cNvSpPr>
              <p:nvPr/>
            </p:nvSpPr>
            <p:spPr bwMode="auto">
              <a:xfrm>
                <a:off x="4618180" y="4381500"/>
                <a:ext cx="1129049" cy="1131888"/>
              </a:xfrm>
              <a:prstGeom prst="ellipse">
                <a:avLst/>
              </a:prstGeom>
              <a:solidFill>
                <a:srgbClr val="F68426"/>
              </a:soli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1" name="Freeform 12"/>
              <p:cNvSpPr>
                <a:spLocks/>
              </p:cNvSpPr>
              <p:nvPr/>
            </p:nvSpPr>
            <p:spPr bwMode="auto">
              <a:xfrm>
                <a:off x="4658775" y="4411663"/>
                <a:ext cx="1045322" cy="503237"/>
              </a:xfrm>
              <a:custGeom>
                <a:avLst/>
                <a:gdLst>
                  <a:gd name="T0" fmla="*/ 1038 w 1038"/>
                  <a:gd name="T1" fmla="*/ 499 h 499"/>
                  <a:gd name="T2" fmla="*/ 519 w 1038"/>
                  <a:gd name="T3" fmla="*/ 0 h 499"/>
                  <a:gd name="T4" fmla="*/ 0 w 1038"/>
                  <a:gd name="T5" fmla="*/ 499 h 499"/>
                  <a:gd name="T6" fmla="*/ 519 w 1038"/>
                  <a:gd name="T7" fmla="*/ 360 h 499"/>
                  <a:gd name="T8" fmla="*/ 1038 w 1038"/>
                  <a:gd name="T9" fmla="*/ 499 h 4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8"/>
                  <a:gd name="T16" fmla="*/ 0 h 499"/>
                  <a:gd name="T17" fmla="*/ 1038 w 1038"/>
                  <a:gd name="T18" fmla="*/ 499 h 4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8" h="499">
                    <a:moveTo>
                      <a:pt x="1038" y="499"/>
                    </a:moveTo>
                    <a:cubicBezTo>
                      <a:pt x="1037" y="223"/>
                      <a:pt x="805" y="0"/>
                      <a:pt x="519" y="0"/>
                    </a:cubicBezTo>
                    <a:cubicBezTo>
                      <a:pt x="233" y="0"/>
                      <a:pt x="1" y="223"/>
                      <a:pt x="0" y="499"/>
                    </a:cubicBezTo>
                    <a:cubicBezTo>
                      <a:pt x="132" y="413"/>
                      <a:pt x="315" y="360"/>
                      <a:pt x="519" y="360"/>
                    </a:cubicBezTo>
                    <a:cubicBezTo>
                      <a:pt x="723" y="360"/>
                      <a:pt x="907" y="413"/>
                      <a:pt x="1038" y="49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89998"/>
                    </a:srgbClr>
                  </a:gs>
                  <a:gs pos="100000">
                    <a:srgbClr val="FFFFFF">
                      <a:alpha val="10001"/>
                    </a:srgb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2" name="Rectangle 25"/>
              <p:cNvSpPr>
                <a:spLocks noChangeArrowheads="1"/>
              </p:cNvSpPr>
              <p:nvPr/>
            </p:nvSpPr>
            <p:spPr bwMode="auto">
              <a:xfrm>
                <a:off x="4765100" y="4746625"/>
                <a:ext cx="817444" cy="3540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做事方法</a:t>
                </a:r>
              </a:p>
            </p:txBody>
          </p:sp>
        </p:grpSp>
        <p:sp>
          <p:nvSpPr>
            <p:cNvPr id="113" name="AutoShape 4"/>
            <p:cNvSpPr>
              <a:spLocks noChangeArrowheads="1"/>
            </p:cNvSpPr>
            <p:nvPr/>
          </p:nvSpPr>
          <p:spPr bwMode="auto">
            <a:xfrm>
              <a:off x="4945063" y="1989138"/>
              <a:ext cx="1727200" cy="1966912"/>
            </a:xfrm>
            <a:prstGeom prst="downArrowCallout">
              <a:avLst>
                <a:gd name="adj1" fmla="val 49880"/>
                <a:gd name="adj2" fmla="val 24940"/>
                <a:gd name="adj3" fmla="val 12664"/>
                <a:gd name="adj4" fmla="val 8888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>
              <a:noFill/>
            </a:ln>
            <a:effectLst>
              <a:prstShdw prst="shdw17" dist="17961" dir="13500000">
                <a:srgbClr val="999999"/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742950" lvl="1" indent="-285750"/>
              <a:endParaRPr lang="zh-CN" altLang="en-US" sz="1100" b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4" name="Freeform 13"/>
            <p:cNvSpPr>
              <a:spLocks/>
            </p:cNvSpPr>
            <p:nvPr/>
          </p:nvSpPr>
          <p:spPr bwMode="auto">
            <a:xfrm>
              <a:off x="5097463" y="5445125"/>
              <a:ext cx="1133475" cy="330200"/>
            </a:xfrm>
            <a:custGeom>
              <a:avLst/>
              <a:gdLst>
                <a:gd name="T0" fmla="*/ 563 w 1126"/>
                <a:gd name="T1" fmla="*/ 0 h 327"/>
                <a:gd name="T2" fmla="*/ 0 w 1126"/>
                <a:gd name="T3" fmla="*/ 327 h 327"/>
                <a:gd name="T4" fmla="*/ 1126 w 1126"/>
                <a:gd name="T5" fmla="*/ 327 h 327"/>
                <a:gd name="T6" fmla="*/ 563 w 1126"/>
                <a:gd name="T7" fmla="*/ 0 h 3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26"/>
                <a:gd name="T13" fmla="*/ 0 h 327"/>
                <a:gd name="T14" fmla="*/ 1126 w 1126"/>
                <a:gd name="T15" fmla="*/ 327 h 3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26" h="327">
                  <a:moveTo>
                    <a:pt x="563" y="0"/>
                  </a:moveTo>
                  <a:cubicBezTo>
                    <a:pt x="322" y="0"/>
                    <a:pt x="112" y="132"/>
                    <a:pt x="0" y="327"/>
                  </a:cubicBezTo>
                  <a:cubicBezTo>
                    <a:pt x="1126" y="327"/>
                    <a:pt x="1126" y="327"/>
                    <a:pt x="1126" y="327"/>
                  </a:cubicBezTo>
                  <a:cubicBezTo>
                    <a:pt x="1014" y="132"/>
                    <a:pt x="804" y="0"/>
                    <a:pt x="56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7BC143">
                    <a:alpha val="70000"/>
                  </a:srgbClr>
                </a:gs>
                <a:gs pos="100000">
                  <a:srgbClr val="80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5" name="Oval 14"/>
            <p:cNvSpPr>
              <a:spLocks noChangeArrowheads="1"/>
            </p:cNvSpPr>
            <p:nvPr/>
          </p:nvSpPr>
          <p:spPr bwMode="auto">
            <a:xfrm>
              <a:off x="5095875" y="4292600"/>
              <a:ext cx="1128713" cy="1131888"/>
            </a:xfrm>
            <a:prstGeom prst="ellipse">
              <a:avLst/>
            </a:prstGeom>
            <a:solidFill>
              <a:srgbClr val="7BC143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6" name="Freeform 15"/>
            <p:cNvSpPr>
              <a:spLocks/>
            </p:cNvSpPr>
            <p:nvPr/>
          </p:nvSpPr>
          <p:spPr bwMode="auto">
            <a:xfrm>
              <a:off x="5137150" y="4322763"/>
              <a:ext cx="1044575" cy="503237"/>
            </a:xfrm>
            <a:custGeom>
              <a:avLst/>
              <a:gdLst>
                <a:gd name="T0" fmla="*/ 1038 w 1038"/>
                <a:gd name="T1" fmla="*/ 499 h 499"/>
                <a:gd name="T2" fmla="*/ 519 w 1038"/>
                <a:gd name="T3" fmla="*/ 0 h 499"/>
                <a:gd name="T4" fmla="*/ 0 w 1038"/>
                <a:gd name="T5" fmla="*/ 499 h 499"/>
                <a:gd name="T6" fmla="*/ 519 w 1038"/>
                <a:gd name="T7" fmla="*/ 360 h 499"/>
                <a:gd name="T8" fmla="*/ 1038 w 1038"/>
                <a:gd name="T9" fmla="*/ 499 h 4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8"/>
                <a:gd name="T16" fmla="*/ 0 h 499"/>
                <a:gd name="T17" fmla="*/ 1038 w 1038"/>
                <a:gd name="T18" fmla="*/ 499 h 4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8" h="499">
                  <a:moveTo>
                    <a:pt x="1038" y="499"/>
                  </a:moveTo>
                  <a:cubicBezTo>
                    <a:pt x="1037" y="223"/>
                    <a:pt x="805" y="0"/>
                    <a:pt x="519" y="0"/>
                  </a:cubicBezTo>
                  <a:cubicBezTo>
                    <a:pt x="233" y="0"/>
                    <a:pt x="1" y="223"/>
                    <a:pt x="0" y="499"/>
                  </a:cubicBezTo>
                  <a:cubicBezTo>
                    <a:pt x="132" y="413"/>
                    <a:pt x="315" y="360"/>
                    <a:pt x="519" y="360"/>
                  </a:cubicBezTo>
                  <a:cubicBezTo>
                    <a:pt x="723" y="360"/>
                    <a:pt x="907" y="413"/>
                    <a:pt x="1038" y="499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89998"/>
                  </a:srgbClr>
                </a:gs>
                <a:gs pos="100000">
                  <a:srgbClr val="FFFFFF">
                    <a:alpha val="10001"/>
                  </a:srgb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7" name="Rectangle 26"/>
            <p:cNvSpPr>
              <a:spLocks noChangeArrowheads="1"/>
            </p:cNvSpPr>
            <p:nvPr/>
          </p:nvSpPr>
          <p:spPr bwMode="auto">
            <a:xfrm>
              <a:off x="5151143" y="4657725"/>
              <a:ext cx="1022937" cy="3540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工作进程</a:t>
              </a:r>
            </a:p>
          </p:txBody>
        </p:sp>
        <p:sp>
          <p:nvSpPr>
            <p:cNvPr id="118" name="AutoShape 5"/>
            <p:cNvSpPr>
              <a:spLocks noChangeArrowheads="1"/>
            </p:cNvSpPr>
            <p:nvPr/>
          </p:nvSpPr>
          <p:spPr bwMode="auto">
            <a:xfrm>
              <a:off x="6888163" y="1989138"/>
              <a:ext cx="1800225" cy="1966912"/>
            </a:xfrm>
            <a:prstGeom prst="downArrowCallout">
              <a:avLst>
                <a:gd name="adj1" fmla="val 49880"/>
                <a:gd name="adj2" fmla="val 24940"/>
                <a:gd name="adj3" fmla="val 15256"/>
                <a:gd name="adj4" fmla="val 8888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>
              <a:noFill/>
            </a:ln>
            <a:effectLst>
              <a:prstShdw prst="shdw17" dist="17961" dir="13500000">
                <a:srgbClr val="999999"/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742950" lvl="1" indent="-285750"/>
              <a:endParaRPr lang="zh-CN" altLang="en-US" sz="1100" b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7080250" y="5445125"/>
              <a:ext cx="1422400" cy="330200"/>
            </a:xfrm>
            <a:custGeom>
              <a:avLst/>
              <a:gdLst>
                <a:gd name="T0" fmla="*/ 563 w 1126"/>
                <a:gd name="T1" fmla="*/ 0 h 327"/>
                <a:gd name="T2" fmla="*/ 0 w 1126"/>
                <a:gd name="T3" fmla="*/ 327 h 327"/>
                <a:gd name="T4" fmla="*/ 1126 w 1126"/>
                <a:gd name="T5" fmla="*/ 327 h 327"/>
                <a:gd name="T6" fmla="*/ 563 w 1126"/>
                <a:gd name="T7" fmla="*/ 0 h 3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26"/>
                <a:gd name="T13" fmla="*/ 0 h 327"/>
                <a:gd name="T14" fmla="*/ 1126 w 1126"/>
                <a:gd name="T15" fmla="*/ 327 h 3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26" h="327">
                  <a:moveTo>
                    <a:pt x="563" y="0"/>
                  </a:moveTo>
                  <a:cubicBezTo>
                    <a:pt x="322" y="0"/>
                    <a:pt x="112" y="132"/>
                    <a:pt x="0" y="327"/>
                  </a:cubicBezTo>
                  <a:cubicBezTo>
                    <a:pt x="1126" y="327"/>
                    <a:pt x="1126" y="327"/>
                    <a:pt x="1126" y="327"/>
                  </a:cubicBezTo>
                  <a:cubicBezTo>
                    <a:pt x="1014" y="132"/>
                    <a:pt x="804" y="0"/>
                    <a:pt x="56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B0F0">
                    <a:alpha val="70000"/>
                  </a:srgbClr>
                </a:gs>
                <a:gs pos="100000">
                  <a:srgbClr val="80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0" name="Oval 17"/>
            <p:cNvSpPr>
              <a:spLocks noChangeArrowheads="1"/>
            </p:cNvSpPr>
            <p:nvPr/>
          </p:nvSpPr>
          <p:spPr bwMode="auto">
            <a:xfrm>
              <a:off x="7077075" y="4292600"/>
              <a:ext cx="1417638" cy="11318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7129463" y="4322763"/>
              <a:ext cx="1311275" cy="503237"/>
            </a:xfrm>
            <a:custGeom>
              <a:avLst/>
              <a:gdLst>
                <a:gd name="T0" fmla="*/ 1038 w 1038"/>
                <a:gd name="T1" fmla="*/ 499 h 499"/>
                <a:gd name="T2" fmla="*/ 519 w 1038"/>
                <a:gd name="T3" fmla="*/ 0 h 499"/>
                <a:gd name="T4" fmla="*/ 0 w 1038"/>
                <a:gd name="T5" fmla="*/ 499 h 499"/>
                <a:gd name="T6" fmla="*/ 519 w 1038"/>
                <a:gd name="T7" fmla="*/ 360 h 499"/>
                <a:gd name="T8" fmla="*/ 1038 w 1038"/>
                <a:gd name="T9" fmla="*/ 499 h 4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8"/>
                <a:gd name="T16" fmla="*/ 0 h 499"/>
                <a:gd name="T17" fmla="*/ 1038 w 1038"/>
                <a:gd name="T18" fmla="*/ 499 h 4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8" h="499">
                  <a:moveTo>
                    <a:pt x="1038" y="499"/>
                  </a:moveTo>
                  <a:cubicBezTo>
                    <a:pt x="1037" y="223"/>
                    <a:pt x="805" y="0"/>
                    <a:pt x="519" y="0"/>
                  </a:cubicBezTo>
                  <a:cubicBezTo>
                    <a:pt x="233" y="0"/>
                    <a:pt x="1" y="223"/>
                    <a:pt x="0" y="499"/>
                  </a:cubicBezTo>
                  <a:cubicBezTo>
                    <a:pt x="132" y="413"/>
                    <a:pt x="315" y="360"/>
                    <a:pt x="519" y="360"/>
                  </a:cubicBezTo>
                  <a:cubicBezTo>
                    <a:pt x="723" y="360"/>
                    <a:pt x="907" y="413"/>
                    <a:pt x="1038" y="499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89998"/>
                  </a:srgbClr>
                </a:gs>
                <a:gs pos="100000">
                  <a:srgbClr val="FFFFFF">
                    <a:alpha val="10001"/>
                  </a:srgb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2" name="Rectangle 27"/>
            <p:cNvSpPr>
              <a:spLocks noChangeArrowheads="1"/>
            </p:cNvSpPr>
            <p:nvPr/>
          </p:nvSpPr>
          <p:spPr bwMode="auto">
            <a:xfrm>
              <a:off x="7262518" y="4657725"/>
              <a:ext cx="1022937" cy="3540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人际交往</a:t>
              </a:r>
            </a:p>
          </p:txBody>
        </p:sp>
        <p:sp>
          <p:nvSpPr>
            <p:cNvPr id="123" name="Rectangle 38"/>
            <p:cNvSpPr>
              <a:spLocks noChangeArrowheads="1"/>
            </p:cNvSpPr>
            <p:nvPr/>
          </p:nvSpPr>
          <p:spPr bwMode="auto">
            <a:xfrm>
              <a:off x="4945063" y="1989139"/>
              <a:ext cx="1655761" cy="1291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4F81BD">
                  <a:gamma/>
                  <a:shade val="60000"/>
                  <a:invGamma/>
                </a:srgbClr>
              </a:prstShdw>
            </a:effec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今天做了多少的事</a:t>
              </a: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有无进步</a:t>
              </a: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?</a:t>
              </a: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有无完成我既定的目标</a:t>
              </a: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?</a:t>
              </a: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有没有给自己提出更高的要求</a:t>
              </a: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?</a:t>
              </a: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4" name="Rectangle 39"/>
            <p:cNvSpPr>
              <a:spLocks noChangeArrowheads="1"/>
            </p:cNvSpPr>
            <p:nvPr/>
          </p:nvSpPr>
          <p:spPr bwMode="auto">
            <a:xfrm>
              <a:off x="6888163" y="2060575"/>
              <a:ext cx="1800225" cy="14159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4F81BD">
                  <a:gamma/>
                  <a:shade val="60000"/>
                  <a:invGamma/>
                </a:srgbClr>
              </a:prstShdw>
            </a:effec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今天是否说过不当的话</a:t>
              </a: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?</a:t>
              </a: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是否做过损害别人的事</a:t>
              </a:r>
              <a:r>
                <a:rPr kumimoji="0" lang="en-US" altLang="zh-CN" sz="1100" b="0" i="0" u="none" strike="noStrike" kern="0" cap="none" spc="0" normalizeH="0" baseline="0" noProof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某人对我不友善是不是另有原因</a:t>
              </a:r>
              <a:r>
                <a:rPr kumimoji="0" lang="en-US" altLang="zh-CN" sz="1200" b="0" i="0" u="none" strike="noStrike" kern="0" cap="none" spc="0" normalizeH="0" baseline="0" noProof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?</a:t>
              </a: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26" name="Picture 44" descr="slide0022_image17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96300" y="1150938"/>
              <a:ext cx="3698875" cy="5707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23000</TotalTime>
  <Words>265</Words>
  <Application>Microsoft Office PowerPoint</Application>
  <PresentationFormat>全屏显示(4:3)</PresentationFormat>
  <Paragraphs>25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微软用户</cp:lastModifiedBy>
  <cp:revision>1127</cp:revision>
  <dcterms:created xsi:type="dcterms:W3CDTF">2009-02-11T05:37:22Z</dcterms:created>
  <dcterms:modified xsi:type="dcterms:W3CDTF">2016-01-08T07:04:57Z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