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28" y="1351089"/>
            <a:ext cx="8555536" cy="4310159"/>
            <a:chOff x="395536" y="1135065"/>
            <a:chExt cx="9434512" cy="4752975"/>
          </a:xfrm>
        </p:grpSpPr>
        <p:pic>
          <p:nvPicPr>
            <p:cNvPr id="44" name="Picture 44" descr="问号2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74" t="11230" r="5713" b="15674"/>
            <a:stretch>
              <a:fillRect/>
            </a:stretch>
          </p:blipFill>
          <p:spPr bwMode="auto">
            <a:xfrm>
              <a:off x="395536" y="1135065"/>
              <a:ext cx="4392612" cy="4752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5" name="组合 44"/>
            <p:cNvGrpSpPr>
              <a:grpSpLocks/>
            </p:cNvGrpSpPr>
            <p:nvPr/>
          </p:nvGrpSpPr>
          <p:grpSpPr bwMode="auto">
            <a:xfrm>
              <a:off x="4861173" y="1350965"/>
              <a:ext cx="4968875" cy="1069975"/>
              <a:chOff x="1849115" y="1724843"/>
              <a:chExt cx="4968552" cy="1071006"/>
            </a:xfrm>
          </p:grpSpPr>
          <p:grpSp>
            <p:nvGrpSpPr>
              <p:cNvPr id="46" name="组合 47"/>
              <p:cNvGrpSpPr>
                <a:grpSpLocks/>
              </p:cNvGrpSpPr>
              <p:nvPr/>
            </p:nvGrpSpPr>
            <p:grpSpPr bwMode="auto">
              <a:xfrm>
                <a:off x="2575442" y="1725054"/>
                <a:ext cx="4242225" cy="700169"/>
                <a:chOff x="2159496" y="1391204"/>
                <a:chExt cx="5460503" cy="590105"/>
              </a:xfrm>
            </p:grpSpPr>
            <p:sp>
              <p:nvSpPr>
                <p:cNvPr id="50" name="任意多边形 49"/>
                <p:cNvSpPr/>
                <p:nvPr/>
              </p:nvSpPr>
              <p:spPr>
                <a:xfrm>
                  <a:off x="2160398" y="1391026"/>
                  <a:ext cx="5459601" cy="590604"/>
                </a:xfrm>
                <a:custGeom>
                  <a:avLst/>
                  <a:gdLst>
                    <a:gd name="connsiteX0" fmla="*/ 98352 w 590103"/>
                    <a:gd name="connsiteY0" fmla="*/ 0 h 5460503"/>
                    <a:gd name="connsiteX1" fmla="*/ 491751 w 590103"/>
                    <a:gd name="connsiteY1" fmla="*/ 0 h 5460503"/>
                    <a:gd name="connsiteX2" fmla="*/ 590103 w 590103"/>
                    <a:gd name="connsiteY2" fmla="*/ 98352 h 5460503"/>
                    <a:gd name="connsiteX3" fmla="*/ 590103 w 590103"/>
                    <a:gd name="connsiteY3" fmla="*/ 5460503 h 5460503"/>
                    <a:gd name="connsiteX4" fmla="*/ 590103 w 590103"/>
                    <a:gd name="connsiteY4" fmla="*/ 5460503 h 5460503"/>
                    <a:gd name="connsiteX5" fmla="*/ 0 w 590103"/>
                    <a:gd name="connsiteY5" fmla="*/ 5460503 h 5460503"/>
                    <a:gd name="connsiteX6" fmla="*/ 0 w 590103"/>
                    <a:gd name="connsiteY6" fmla="*/ 5460503 h 5460503"/>
                    <a:gd name="connsiteX7" fmla="*/ 0 w 590103"/>
                    <a:gd name="connsiteY7" fmla="*/ 98352 h 5460503"/>
                    <a:gd name="connsiteX8" fmla="*/ 98352 w 590103"/>
                    <a:gd name="connsiteY8" fmla="*/ 0 h 5460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0103" h="5460503">
                      <a:moveTo>
                        <a:pt x="590103" y="910101"/>
                      </a:moveTo>
                      <a:lnTo>
                        <a:pt x="590103" y="4550402"/>
                      </a:lnTo>
                      <a:cubicBezTo>
                        <a:pt x="590103" y="5053032"/>
                        <a:pt x="585344" y="5460498"/>
                        <a:pt x="579474" y="5460498"/>
                      </a:cubicBezTo>
                      <a:lnTo>
                        <a:pt x="0" y="5460498"/>
                      </a:lnTo>
                      <a:lnTo>
                        <a:pt x="0" y="546049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579474" y="5"/>
                      </a:lnTo>
                      <a:cubicBezTo>
                        <a:pt x="585344" y="5"/>
                        <a:pt x="590103" y="407471"/>
                        <a:pt x="590103" y="910101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FFFFF"/>
                    </a:gs>
                    <a:gs pos="51657">
                      <a:srgbClr val="F0F0F0"/>
                    </a:gs>
                    <a:gs pos="0">
                      <a:srgbClr val="FFFFFF"/>
                    </a:gs>
                  </a:gsLst>
                  <a:lin ang="5400000" scaled="1"/>
                </a:gradFill>
                <a:ln w="9525">
                  <a:solidFill>
                    <a:srgbClr val="DDDDDD"/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8000"/>
                    </a:prstClr>
                  </a:outerShdw>
                </a:effectLst>
              </p:spPr>
              <p:txBody>
                <a:bodyPr wrap="none" anchor="ctr"/>
                <a:lstStyle/>
                <a:p>
                  <a:pPr lvl="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b="0">
                    <a:solidFill>
                      <a:srgbClr val="888888"/>
                    </a:solidFill>
                    <a:latin typeface="微软雅黑" pitchFamily="34" charset="-122"/>
                  </a:endParaRPr>
                </a:p>
                <a:p>
                  <a:pPr lvl="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b="0" dirty="0">
                    <a:solidFill>
                      <a:srgbClr val="888888"/>
                    </a:solidFill>
                    <a:latin typeface="微软雅黑" pitchFamily="34" charset="-122"/>
                  </a:endParaRPr>
                </a:p>
              </p:txBody>
            </p:sp>
            <p:sp>
              <p:nvSpPr>
                <p:cNvPr id="51" name="任意多边形 39"/>
                <p:cNvSpPr>
                  <a:spLocks noChangeArrowheads="1"/>
                </p:cNvSpPr>
                <p:nvPr/>
              </p:nvSpPr>
              <p:spPr bwMode="auto">
                <a:xfrm>
                  <a:off x="2184917" y="1403079"/>
                  <a:ext cx="5410562" cy="566499"/>
                </a:xfrm>
                <a:custGeom>
                  <a:avLst/>
                  <a:gdLst>
                    <a:gd name="T0" fmla="*/ 695090569 w 590103"/>
                    <a:gd name="T1" fmla="*/ 0 h 5460503"/>
                    <a:gd name="T2" fmla="*/ 2147483647 w 590103"/>
                    <a:gd name="T3" fmla="*/ 0 h 5460503"/>
                    <a:gd name="T4" fmla="*/ 2147483647 w 590103"/>
                    <a:gd name="T5" fmla="*/ 11 h 5460503"/>
                    <a:gd name="T6" fmla="*/ 2147483647 w 590103"/>
                    <a:gd name="T7" fmla="*/ 633 h 5460503"/>
                    <a:gd name="T8" fmla="*/ 2147483647 w 590103"/>
                    <a:gd name="T9" fmla="*/ 633 h 5460503"/>
                    <a:gd name="T10" fmla="*/ 0 w 590103"/>
                    <a:gd name="T11" fmla="*/ 633 h 5460503"/>
                    <a:gd name="T12" fmla="*/ 0 w 590103"/>
                    <a:gd name="T13" fmla="*/ 633 h 5460503"/>
                    <a:gd name="T14" fmla="*/ 0 w 590103"/>
                    <a:gd name="T15" fmla="*/ 11 h 5460503"/>
                    <a:gd name="T16" fmla="*/ 695090569 w 590103"/>
                    <a:gd name="T17" fmla="*/ 0 h 54605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90103"/>
                    <a:gd name="T28" fmla="*/ 0 h 5460503"/>
                    <a:gd name="T29" fmla="*/ 590103 w 590103"/>
                    <a:gd name="T30" fmla="*/ 5460503 h 54605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90103" h="5460503">
                      <a:moveTo>
                        <a:pt x="590103" y="910101"/>
                      </a:moveTo>
                      <a:lnTo>
                        <a:pt x="590103" y="4550402"/>
                      </a:lnTo>
                      <a:cubicBezTo>
                        <a:pt x="590103" y="5053032"/>
                        <a:pt x="585344" y="5460498"/>
                        <a:pt x="579474" y="5460498"/>
                      </a:cubicBezTo>
                      <a:lnTo>
                        <a:pt x="0" y="5460498"/>
                      </a:lnTo>
                      <a:lnTo>
                        <a:pt x="0" y="5"/>
                      </a:lnTo>
                      <a:lnTo>
                        <a:pt x="579474" y="5"/>
                      </a:lnTo>
                      <a:cubicBezTo>
                        <a:pt x="585344" y="5"/>
                        <a:pt x="590103" y="407471"/>
                        <a:pt x="590103" y="91010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8F8F8"/>
                    </a:gs>
                    <a:gs pos="8000">
                      <a:srgbClr val="F8F8F8"/>
                    </a:gs>
                    <a:gs pos="50000">
                      <a:srgbClr val="ECECEC"/>
                    </a:gs>
                    <a:gs pos="51657">
                      <a:srgbClr val="E8E8E8"/>
                    </a:gs>
                    <a:gs pos="98000">
                      <a:srgbClr val="F9F9F9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b="0" dirty="0" smtClean="0">
                      <a:solidFill>
                        <a:srgbClr val="5F5F5F"/>
                      </a:solidFill>
                      <a:latin typeface="黑体" pitchFamily="49" charset="-122"/>
                      <a:ea typeface="黑体" pitchFamily="49" charset="-122"/>
                    </a:rPr>
                    <a:t>文字内容</a:t>
                  </a:r>
                  <a:endParaRPr lang="zh-CN" altLang="en-US" b="0" dirty="0">
                    <a:solidFill>
                      <a:srgbClr val="5F5F5F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</p:grpSp>
          <p:grpSp>
            <p:nvGrpSpPr>
              <p:cNvPr id="47" name="组合 39"/>
              <p:cNvGrpSpPr>
                <a:grpSpLocks/>
              </p:cNvGrpSpPr>
              <p:nvPr/>
            </p:nvGrpSpPr>
            <p:grpSpPr bwMode="auto">
              <a:xfrm>
                <a:off x="1849115" y="1724843"/>
                <a:ext cx="719152" cy="1071006"/>
                <a:chOff x="1523998" y="1398178"/>
                <a:chExt cx="1039020" cy="1484313"/>
              </a:xfrm>
            </p:grpSpPr>
            <p:sp>
              <p:nvSpPr>
                <p:cNvPr id="48" name="任意多边形 47"/>
                <p:cNvSpPr/>
                <p:nvPr/>
              </p:nvSpPr>
              <p:spPr>
                <a:xfrm>
                  <a:off x="1523998" y="1398178"/>
                  <a:ext cx="1038932" cy="1484313"/>
                </a:xfrm>
                <a:custGeom>
                  <a:avLst/>
                  <a:gdLst>
                    <a:gd name="connsiteX0" fmla="*/ 0 w 1484312"/>
                    <a:gd name="connsiteY0" fmla="*/ 0 h 1039018"/>
                    <a:gd name="connsiteX1" fmla="*/ 964803 w 1484312"/>
                    <a:gd name="connsiteY1" fmla="*/ 0 h 1039018"/>
                    <a:gd name="connsiteX2" fmla="*/ 1484312 w 1484312"/>
                    <a:gd name="connsiteY2" fmla="*/ 519509 h 1039018"/>
                    <a:gd name="connsiteX3" fmla="*/ 964803 w 1484312"/>
                    <a:gd name="connsiteY3" fmla="*/ 1039018 h 1039018"/>
                    <a:gd name="connsiteX4" fmla="*/ 0 w 1484312"/>
                    <a:gd name="connsiteY4" fmla="*/ 1039018 h 1039018"/>
                    <a:gd name="connsiteX5" fmla="*/ 519509 w 1484312"/>
                    <a:gd name="connsiteY5" fmla="*/ 519509 h 1039018"/>
                    <a:gd name="connsiteX6" fmla="*/ 0 w 1484312"/>
                    <a:gd name="connsiteY6" fmla="*/ 0 h 103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4312" h="1039018">
                      <a:moveTo>
                        <a:pt x="1484312" y="0"/>
                      </a:moveTo>
                      <a:lnTo>
                        <a:pt x="1484312" y="675362"/>
                      </a:lnTo>
                      <a:lnTo>
                        <a:pt x="742156" y="1039018"/>
                      </a:lnTo>
                      <a:lnTo>
                        <a:pt x="0" y="675362"/>
                      </a:lnTo>
                      <a:lnTo>
                        <a:pt x="0" y="0"/>
                      </a:lnTo>
                      <a:lnTo>
                        <a:pt x="742156" y="363656"/>
                      </a:lnTo>
                      <a:lnTo>
                        <a:pt x="1484312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6DAA2D">
                        <a:lumMod val="20000"/>
                        <a:lumOff val="80000"/>
                      </a:srgbClr>
                    </a:gs>
                    <a:gs pos="51657">
                      <a:srgbClr val="6DAA2D">
                        <a:lumMod val="60000"/>
                        <a:lumOff val="40000"/>
                      </a:srgbClr>
                    </a:gs>
                    <a:gs pos="0">
                      <a:srgbClr val="6DAA2D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ln w="9525">
                  <a:solidFill>
                    <a:srgbClr val="6DAA2D">
                      <a:lumMod val="60000"/>
                      <a:lumOff val="40000"/>
                    </a:srgbClr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lIns="17146" tIns="180000" rIns="17146" bIns="536654" spcCol="127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00150" fontAlgn="auto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endParaRPr lang="zh-CN" altLang="en-US" sz="2800" b="0" dirty="0">
                    <a:solidFill>
                      <a:sysClr val="windowText" lastClr="000000"/>
                    </a:solidFill>
                    <a:latin typeface="Impact" pitchFamily="34" charset="0"/>
                    <a:ea typeface="微软雅黑" pitchFamily="34" charset="-122"/>
                  </a:endParaRPr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>
                  <a:off x="1549398" y="1466850"/>
                  <a:ext cx="988220" cy="1374776"/>
                </a:xfrm>
                <a:custGeom>
                  <a:avLst/>
                  <a:gdLst>
                    <a:gd name="connsiteX0" fmla="*/ 0 w 1484312"/>
                    <a:gd name="connsiteY0" fmla="*/ 0 h 1039018"/>
                    <a:gd name="connsiteX1" fmla="*/ 964803 w 1484312"/>
                    <a:gd name="connsiteY1" fmla="*/ 0 h 1039018"/>
                    <a:gd name="connsiteX2" fmla="*/ 1484312 w 1484312"/>
                    <a:gd name="connsiteY2" fmla="*/ 519509 h 1039018"/>
                    <a:gd name="connsiteX3" fmla="*/ 964803 w 1484312"/>
                    <a:gd name="connsiteY3" fmla="*/ 1039018 h 1039018"/>
                    <a:gd name="connsiteX4" fmla="*/ 0 w 1484312"/>
                    <a:gd name="connsiteY4" fmla="*/ 1039018 h 1039018"/>
                    <a:gd name="connsiteX5" fmla="*/ 519509 w 1484312"/>
                    <a:gd name="connsiteY5" fmla="*/ 519509 h 1039018"/>
                    <a:gd name="connsiteX6" fmla="*/ 0 w 1484312"/>
                    <a:gd name="connsiteY6" fmla="*/ 0 h 103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4312" h="1039018">
                      <a:moveTo>
                        <a:pt x="1484312" y="0"/>
                      </a:moveTo>
                      <a:lnTo>
                        <a:pt x="1484312" y="675362"/>
                      </a:lnTo>
                      <a:lnTo>
                        <a:pt x="742156" y="1039018"/>
                      </a:lnTo>
                      <a:lnTo>
                        <a:pt x="0" y="675362"/>
                      </a:lnTo>
                      <a:lnTo>
                        <a:pt x="0" y="0"/>
                      </a:lnTo>
                      <a:lnTo>
                        <a:pt x="742156" y="363656"/>
                      </a:lnTo>
                      <a:lnTo>
                        <a:pt x="1484312" y="0"/>
                      </a:lnTo>
                      <a:close/>
                    </a:path>
                  </a:pathLst>
                </a:custGeom>
                <a:gradFill rotWithShape="1">
                  <a:gsLst>
                    <a:gs pos="98000">
                      <a:srgbClr val="6DAA2D">
                        <a:lumMod val="60000"/>
                        <a:lumOff val="40000"/>
                      </a:srgbClr>
                    </a:gs>
                    <a:gs pos="100000">
                      <a:srgbClr val="6DAA2D">
                        <a:lumMod val="40000"/>
                        <a:lumOff val="60000"/>
                      </a:srgbClr>
                    </a:gs>
                    <a:gs pos="51657">
                      <a:srgbClr val="6DAA2D"/>
                    </a:gs>
                    <a:gs pos="50000">
                      <a:srgbClr val="6DAA2D">
                        <a:alpha val="70000"/>
                      </a:srgbClr>
                    </a:gs>
                    <a:gs pos="8000">
                      <a:srgbClr val="6DAA2D">
                        <a:lumMod val="60000"/>
                        <a:lumOff val="4000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tIns="18000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800" b="0" kern="0" dirty="0">
                      <a:solidFill>
                        <a:srgbClr val="FFFFFF"/>
                      </a:solidFill>
                      <a:latin typeface="Impact" pitchFamily="34" charset="0"/>
                      <a:cs typeface="Arial" charset="0"/>
                    </a:rPr>
                    <a:t>1</a:t>
                  </a:r>
                  <a:endParaRPr lang="zh-CN" altLang="en-US" sz="2800" b="0" kern="0" dirty="0">
                    <a:solidFill>
                      <a:srgbClr val="FFFFFF"/>
                    </a:solidFill>
                    <a:latin typeface="Impact" pitchFamily="34" charset="0"/>
                    <a:cs typeface="Arial" charset="0"/>
                  </a:endParaRPr>
                </a:p>
              </p:txBody>
            </p:sp>
          </p:grpSp>
        </p:grpSp>
        <p:grpSp>
          <p:nvGrpSpPr>
            <p:cNvPr id="52" name="组合 2"/>
            <p:cNvGrpSpPr>
              <a:grpSpLocks/>
            </p:cNvGrpSpPr>
            <p:nvPr/>
          </p:nvGrpSpPr>
          <p:grpSpPr bwMode="auto">
            <a:xfrm>
              <a:off x="4861173" y="2216152"/>
              <a:ext cx="4968875" cy="1071563"/>
              <a:chOff x="1849115" y="2585210"/>
              <a:chExt cx="4968552" cy="1071006"/>
            </a:xfrm>
          </p:grpSpPr>
          <p:grpSp>
            <p:nvGrpSpPr>
              <p:cNvPr id="53" name="组合 48"/>
              <p:cNvGrpSpPr>
                <a:grpSpLocks/>
              </p:cNvGrpSpPr>
              <p:nvPr/>
            </p:nvGrpSpPr>
            <p:grpSpPr bwMode="auto">
              <a:xfrm>
                <a:off x="2575442" y="2585421"/>
                <a:ext cx="4242225" cy="700169"/>
                <a:chOff x="2159496" y="2179391"/>
                <a:chExt cx="5460503" cy="590105"/>
              </a:xfrm>
            </p:grpSpPr>
            <p:sp>
              <p:nvSpPr>
                <p:cNvPr id="57" name="任意多边形 56"/>
                <p:cNvSpPr/>
                <p:nvPr/>
              </p:nvSpPr>
              <p:spPr>
                <a:xfrm>
                  <a:off x="2160398" y="2179213"/>
                  <a:ext cx="5459601" cy="589730"/>
                </a:xfrm>
                <a:custGeom>
                  <a:avLst/>
                  <a:gdLst>
                    <a:gd name="connsiteX0" fmla="*/ 98352 w 590103"/>
                    <a:gd name="connsiteY0" fmla="*/ 0 h 5460503"/>
                    <a:gd name="connsiteX1" fmla="*/ 491751 w 590103"/>
                    <a:gd name="connsiteY1" fmla="*/ 0 h 5460503"/>
                    <a:gd name="connsiteX2" fmla="*/ 590103 w 590103"/>
                    <a:gd name="connsiteY2" fmla="*/ 98352 h 5460503"/>
                    <a:gd name="connsiteX3" fmla="*/ 590103 w 590103"/>
                    <a:gd name="connsiteY3" fmla="*/ 5460503 h 5460503"/>
                    <a:gd name="connsiteX4" fmla="*/ 590103 w 590103"/>
                    <a:gd name="connsiteY4" fmla="*/ 5460503 h 5460503"/>
                    <a:gd name="connsiteX5" fmla="*/ 0 w 590103"/>
                    <a:gd name="connsiteY5" fmla="*/ 5460503 h 5460503"/>
                    <a:gd name="connsiteX6" fmla="*/ 0 w 590103"/>
                    <a:gd name="connsiteY6" fmla="*/ 5460503 h 5460503"/>
                    <a:gd name="connsiteX7" fmla="*/ 0 w 590103"/>
                    <a:gd name="connsiteY7" fmla="*/ 98352 h 5460503"/>
                    <a:gd name="connsiteX8" fmla="*/ 98352 w 590103"/>
                    <a:gd name="connsiteY8" fmla="*/ 0 h 5460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0103" h="5460503">
                      <a:moveTo>
                        <a:pt x="590103" y="910101"/>
                      </a:moveTo>
                      <a:lnTo>
                        <a:pt x="590103" y="4550402"/>
                      </a:lnTo>
                      <a:cubicBezTo>
                        <a:pt x="590103" y="5053032"/>
                        <a:pt x="585344" y="5460498"/>
                        <a:pt x="579474" y="5460498"/>
                      </a:cubicBezTo>
                      <a:lnTo>
                        <a:pt x="0" y="5460498"/>
                      </a:lnTo>
                      <a:lnTo>
                        <a:pt x="0" y="546049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579474" y="5"/>
                      </a:lnTo>
                      <a:cubicBezTo>
                        <a:pt x="585344" y="5"/>
                        <a:pt x="590103" y="407471"/>
                        <a:pt x="590103" y="910101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FFFFF"/>
                    </a:gs>
                    <a:gs pos="51657">
                      <a:srgbClr val="F0F0F0"/>
                    </a:gs>
                    <a:gs pos="0">
                      <a:srgbClr val="FFFFFF"/>
                    </a:gs>
                  </a:gsLst>
                  <a:lin ang="5400000" scaled="1"/>
                </a:gradFill>
                <a:ln w="9525">
                  <a:solidFill>
                    <a:srgbClr val="DDDDDD"/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8000"/>
                    </a:prstClr>
                  </a:outerShdw>
                </a:effectLst>
              </p:spPr>
              <p:txBody>
                <a:bodyPr wrap="none" anchor="ctr"/>
                <a:lstStyle/>
                <a:p>
                  <a:pPr lvl="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b="0">
                    <a:solidFill>
                      <a:srgbClr val="888888"/>
                    </a:solidFill>
                    <a:latin typeface="微软雅黑" pitchFamily="34" charset="-122"/>
                  </a:endParaRPr>
                </a:p>
                <a:p>
                  <a:pPr lvl="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b="0">
                    <a:solidFill>
                      <a:srgbClr val="888888"/>
                    </a:solidFill>
                    <a:latin typeface="微软雅黑" pitchFamily="34" charset="-122"/>
                  </a:endParaRPr>
                </a:p>
              </p:txBody>
            </p:sp>
            <p:sp>
              <p:nvSpPr>
                <p:cNvPr id="58" name="任意多边形 75"/>
                <p:cNvSpPr>
                  <a:spLocks noChangeArrowheads="1"/>
                </p:cNvSpPr>
                <p:nvPr/>
              </p:nvSpPr>
              <p:spPr bwMode="auto">
                <a:xfrm>
                  <a:off x="2184917" y="2191249"/>
                  <a:ext cx="5410562" cy="565659"/>
                </a:xfrm>
                <a:custGeom>
                  <a:avLst/>
                  <a:gdLst>
                    <a:gd name="T0" fmla="*/ 695090569 w 590103"/>
                    <a:gd name="T1" fmla="*/ 0 h 5460503"/>
                    <a:gd name="T2" fmla="*/ 2147483647 w 590103"/>
                    <a:gd name="T3" fmla="*/ 0 h 5460503"/>
                    <a:gd name="T4" fmla="*/ 2147483647 w 590103"/>
                    <a:gd name="T5" fmla="*/ 11 h 5460503"/>
                    <a:gd name="T6" fmla="*/ 2147483647 w 590103"/>
                    <a:gd name="T7" fmla="*/ 629 h 5460503"/>
                    <a:gd name="T8" fmla="*/ 2147483647 w 590103"/>
                    <a:gd name="T9" fmla="*/ 629 h 5460503"/>
                    <a:gd name="T10" fmla="*/ 0 w 590103"/>
                    <a:gd name="T11" fmla="*/ 629 h 5460503"/>
                    <a:gd name="T12" fmla="*/ 0 w 590103"/>
                    <a:gd name="T13" fmla="*/ 629 h 5460503"/>
                    <a:gd name="T14" fmla="*/ 0 w 590103"/>
                    <a:gd name="T15" fmla="*/ 11 h 5460503"/>
                    <a:gd name="T16" fmla="*/ 695090569 w 590103"/>
                    <a:gd name="T17" fmla="*/ 0 h 54605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90103"/>
                    <a:gd name="T28" fmla="*/ 0 h 5460503"/>
                    <a:gd name="T29" fmla="*/ 590103 w 590103"/>
                    <a:gd name="T30" fmla="*/ 5460503 h 54605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90103" h="5460503">
                      <a:moveTo>
                        <a:pt x="590103" y="910101"/>
                      </a:moveTo>
                      <a:lnTo>
                        <a:pt x="590103" y="4550402"/>
                      </a:lnTo>
                      <a:cubicBezTo>
                        <a:pt x="590103" y="5053032"/>
                        <a:pt x="585344" y="5460498"/>
                        <a:pt x="579474" y="5460498"/>
                      </a:cubicBezTo>
                      <a:lnTo>
                        <a:pt x="0" y="5460498"/>
                      </a:lnTo>
                      <a:lnTo>
                        <a:pt x="0" y="5"/>
                      </a:lnTo>
                      <a:lnTo>
                        <a:pt x="579474" y="5"/>
                      </a:lnTo>
                      <a:cubicBezTo>
                        <a:pt x="585344" y="5"/>
                        <a:pt x="590103" y="407471"/>
                        <a:pt x="590103" y="91010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8F8F8"/>
                    </a:gs>
                    <a:gs pos="8000">
                      <a:srgbClr val="F8F8F8"/>
                    </a:gs>
                    <a:gs pos="50000">
                      <a:srgbClr val="ECECEC"/>
                    </a:gs>
                    <a:gs pos="51657">
                      <a:srgbClr val="E8E8E8"/>
                    </a:gs>
                    <a:gs pos="98000">
                      <a:srgbClr val="F9F9F9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rgbClr val="5F5F5F"/>
                      </a:solidFill>
                      <a:latin typeface="黑体" pitchFamily="49" charset="-122"/>
                      <a:ea typeface="黑体" pitchFamily="49" charset="-122"/>
                    </a:rPr>
                    <a:t>文字内容</a:t>
                  </a:r>
                  <a:endParaRPr lang="zh-CN" altLang="en-US" dirty="0">
                    <a:solidFill>
                      <a:srgbClr val="5F5F5F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</p:grpSp>
          <p:grpSp>
            <p:nvGrpSpPr>
              <p:cNvPr id="54" name="组合 46"/>
              <p:cNvGrpSpPr>
                <a:grpSpLocks/>
              </p:cNvGrpSpPr>
              <p:nvPr/>
            </p:nvGrpSpPr>
            <p:grpSpPr bwMode="auto">
              <a:xfrm>
                <a:off x="1849115" y="2585210"/>
                <a:ext cx="719152" cy="1071006"/>
                <a:chOff x="1523998" y="1398178"/>
                <a:chExt cx="1039020" cy="1484313"/>
              </a:xfrm>
            </p:grpSpPr>
            <p:sp>
              <p:nvSpPr>
                <p:cNvPr id="55" name="任意多边形 54"/>
                <p:cNvSpPr/>
                <p:nvPr/>
              </p:nvSpPr>
              <p:spPr>
                <a:xfrm>
                  <a:off x="1523998" y="1398178"/>
                  <a:ext cx="1038932" cy="1484313"/>
                </a:xfrm>
                <a:custGeom>
                  <a:avLst/>
                  <a:gdLst>
                    <a:gd name="connsiteX0" fmla="*/ 0 w 1484312"/>
                    <a:gd name="connsiteY0" fmla="*/ 0 h 1039018"/>
                    <a:gd name="connsiteX1" fmla="*/ 964803 w 1484312"/>
                    <a:gd name="connsiteY1" fmla="*/ 0 h 1039018"/>
                    <a:gd name="connsiteX2" fmla="*/ 1484312 w 1484312"/>
                    <a:gd name="connsiteY2" fmla="*/ 519509 h 1039018"/>
                    <a:gd name="connsiteX3" fmla="*/ 964803 w 1484312"/>
                    <a:gd name="connsiteY3" fmla="*/ 1039018 h 1039018"/>
                    <a:gd name="connsiteX4" fmla="*/ 0 w 1484312"/>
                    <a:gd name="connsiteY4" fmla="*/ 1039018 h 1039018"/>
                    <a:gd name="connsiteX5" fmla="*/ 519509 w 1484312"/>
                    <a:gd name="connsiteY5" fmla="*/ 519509 h 1039018"/>
                    <a:gd name="connsiteX6" fmla="*/ 0 w 1484312"/>
                    <a:gd name="connsiteY6" fmla="*/ 0 h 103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4312" h="1039018">
                      <a:moveTo>
                        <a:pt x="1484312" y="0"/>
                      </a:moveTo>
                      <a:lnTo>
                        <a:pt x="1484312" y="675362"/>
                      </a:lnTo>
                      <a:lnTo>
                        <a:pt x="742156" y="1039018"/>
                      </a:lnTo>
                      <a:lnTo>
                        <a:pt x="0" y="675362"/>
                      </a:lnTo>
                      <a:lnTo>
                        <a:pt x="0" y="0"/>
                      </a:lnTo>
                      <a:lnTo>
                        <a:pt x="742156" y="363656"/>
                      </a:lnTo>
                      <a:lnTo>
                        <a:pt x="1484312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6DAA2D">
                        <a:lumMod val="20000"/>
                        <a:lumOff val="80000"/>
                      </a:srgbClr>
                    </a:gs>
                    <a:gs pos="51657">
                      <a:srgbClr val="6DAA2D">
                        <a:lumMod val="60000"/>
                        <a:lumOff val="40000"/>
                      </a:srgbClr>
                    </a:gs>
                    <a:gs pos="0">
                      <a:srgbClr val="6DAA2D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ln w="9525">
                  <a:solidFill>
                    <a:srgbClr val="6DAA2D">
                      <a:lumMod val="60000"/>
                      <a:lumOff val="40000"/>
                    </a:srgbClr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lIns="17146" tIns="180000" rIns="17146" bIns="536654" spcCol="127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00150" fontAlgn="auto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endParaRPr lang="zh-CN" altLang="en-US" sz="2800" b="0" dirty="0">
                    <a:solidFill>
                      <a:sysClr val="windowText" lastClr="000000"/>
                    </a:solidFill>
                    <a:latin typeface="Impact" pitchFamily="34" charset="0"/>
                    <a:ea typeface="微软雅黑" pitchFamily="34" charset="-122"/>
                  </a:endParaRPr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>
                  <a:off x="1549398" y="1466850"/>
                  <a:ext cx="988220" cy="1374776"/>
                </a:xfrm>
                <a:custGeom>
                  <a:avLst/>
                  <a:gdLst>
                    <a:gd name="connsiteX0" fmla="*/ 0 w 1484312"/>
                    <a:gd name="connsiteY0" fmla="*/ 0 h 1039018"/>
                    <a:gd name="connsiteX1" fmla="*/ 964803 w 1484312"/>
                    <a:gd name="connsiteY1" fmla="*/ 0 h 1039018"/>
                    <a:gd name="connsiteX2" fmla="*/ 1484312 w 1484312"/>
                    <a:gd name="connsiteY2" fmla="*/ 519509 h 1039018"/>
                    <a:gd name="connsiteX3" fmla="*/ 964803 w 1484312"/>
                    <a:gd name="connsiteY3" fmla="*/ 1039018 h 1039018"/>
                    <a:gd name="connsiteX4" fmla="*/ 0 w 1484312"/>
                    <a:gd name="connsiteY4" fmla="*/ 1039018 h 1039018"/>
                    <a:gd name="connsiteX5" fmla="*/ 519509 w 1484312"/>
                    <a:gd name="connsiteY5" fmla="*/ 519509 h 1039018"/>
                    <a:gd name="connsiteX6" fmla="*/ 0 w 1484312"/>
                    <a:gd name="connsiteY6" fmla="*/ 0 h 103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4312" h="1039018">
                      <a:moveTo>
                        <a:pt x="1484312" y="0"/>
                      </a:moveTo>
                      <a:lnTo>
                        <a:pt x="1484312" y="675362"/>
                      </a:lnTo>
                      <a:lnTo>
                        <a:pt x="742156" y="1039018"/>
                      </a:lnTo>
                      <a:lnTo>
                        <a:pt x="0" y="675362"/>
                      </a:lnTo>
                      <a:lnTo>
                        <a:pt x="0" y="0"/>
                      </a:lnTo>
                      <a:lnTo>
                        <a:pt x="742156" y="363656"/>
                      </a:lnTo>
                      <a:lnTo>
                        <a:pt x="1484312" y="0"/>
                      </a:lnTo>
                      <a:close/>
                    </a:path>
                  </a:pathLst>
                </a:custGeom>
                <a:gradFill rotWithShape="1">
                  <a:gsLst>
                    <a:gs pos="98000">
                      <a:srgbClr val="6DAA2D">
                        <a:lumMod val="60000"/>
                        <a:lumOff val="40000"/>
                      </a:srgbClr>
                    </a:gs>
                    <a:gs pos="100000">
                      <a:srgbClr val="6DAA2D">
                        <a:lumMod val="40000"/>
                        <a:lumOff val="60000"/>
                      </a:srgbClr>
                    </a:gs>
                    <a:gs pos="51657">
                      <a:srgbClr val="6DAA2D"/>
                    </a:gs>
                    <a:gs pos="50000">
                      <a:srgbClr val="6DAA2D">
                        <a:alpha val="70000"/>
                      </a:srgbClr>
                    </a:gs>
                    <a:gs pos="8000">
                      <a:srgbClr val="6DAA2D">
                        <a:lumMod val="60000"/>
                        <a:lumOff val="4000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tIns="18000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800" b="0" kern="0" dirty="0">
                      <a:solidFill>
                        <a:srgbClr val="FFFFFF"/>
                      </a:solidFill>
                      <a:latin typeface="Impact" pitchFamily="34" charset="0"/>
                      <a:cs typeface="Arial" charset="0"/>
                    </a:rPr>
                    <a:t>2</a:t>
                  </a:r>
                  <a:endParaRPr lang="zh-CN" altLang="en-US" sz="2800" b="0" kern="0" dirty="0">
                    <a:solidFill>
                      <a:srgbClr val="FFFFFF"/>
                    </a:solidFill>
                    <a:latin typeface="Impact" pitchFamily="34" charset="0"/>
                    <a:cs typeface="Arial" charset="0"/>
                  </a:endParaRPr>
                </a:p>
              </p:txBody>
            </p:sp>
          </p:grpSp>
        </p:grpSp>
        <p:grpSp>
          <p:nvGrpSpPr>
            <p:cNvPr id="59" name="组合 3"/>
            <p:cNvGrpSpPr>
              <a:grpSpLocks/>
            </p:cNvGrpSpPr>
            <p:nvPr/>
          </p:nvGrpSpPr>
          <p:grpSpPr bwMode="auto">
            <a:xfrm>
              <a:off x="4861173" y="3095627"/>
              <a:ext cx="4968875" cy="1071563"/>
              <a:chOff x="1849115" y="3445576"/>
              <a:chExt cx="4968552" cy="1071006"/>
            </a:xfrm>
          </p:grpSpPr>
          <p:grpSp>
            <p:nvGrpSpPr>
              <p:cNvPr id="60" name="组合 49"/>
              <p:cNvGrpSpPr>
                <a:grpSpLocks/>
              </p:cNvGrpSpPr>
              <p:nvPr/>
            </p:nvGrpSpPr>
            <p:grpSpPr bwMode="auto">
              <a:xfrm>
                <a:off x="2575442" y="3445789"/>
                <a:ext cx="4242225" cy="700168"/>
                <a:chOff x="2159496" y="2967579"/>
                <a:chExt cx="5460503" cy="590104"/>
              </a:xfrm>
            </p:grpSpPr>
            <p:sp>
              <p:nvSpPr>
                <p:cNvPr id="64" name="任意多边形 63"/>
                <p:cNvSpPr/>
                <p:nvPr/>
              </p:nvSpPr>
              <p:spPr>
                <a:xfrm>
                  <a:off x="2160398" y="2967400"/>
                  <a:ext cx="5459601" cy="589730"/>
                </a:xfrm>
                <a:custGeom>
                  <a:avLst/>
                  <a:gdLst>
                    <a:gd name="connsiteX0" fmla="*/ 98352 w 590103"/>
                    <a:gd name="connsiteY0" fmla="*/ 0 h 5460503"/>
                    <a:gd name="connsiteX1" fmla="*/ 491751 w 590103"/>
                    <a:gd name="connsiteY1" fmla="*/ 0 h 5460503"/>
                    <a:gd name="connsiteX2" fmla="*/ 590103 w 590103"/>
                    <a:gd name="connsiteY2" fmla="*/ 98352 h 5460503"/>
                    <a:gd name="connsiteX3" fmla="*/ 590103 w 590103"/>
                    <a:gd name="connsiteY3" fmla="*/ 5460503 h 5460503"/>
                    <a:gd name="connsiteX4" fmla="*/ 590103 w 590103"/>
                    <a:gd name="connsiteY4" fmla="*/ 5460503 h 5460503"/>
                    <a:gd name="connsiteX5" fmla="*/ 0 w 590103"/>
                    <a:gd name="connsiteY5" fmla="*/ 5460503 h 5460503"/>
                    <a:gd name="connsiteX6" fmla="*/ 0 w 590103"/>
                    <a:gd name="connsiteY6" fmla="*/ 5460503 h 5460503"/>
                    <a:gd name="connsiteX7" fmla="*/ 0 w 590103"/>
                    <a:gd name="connsiteY7" fmla="*/ 98352 h 5460503"/>
                    <a:gd name="connsiteX8" fmla="*/ 98352 w 590103"/>
                    <a:gd name="connsiteY8" fmla="*/ 0 h 5460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0103" h="5460503">
                      <a:moveTo>
                        <a:pt x="590103" y="910101"/>
                      </a:moveTo>
                      <a:lnTo>
                        <a:pt x="590103" y="4550402"/>
                      </a:lnTo>
                      <a:cubicBezTo>
                        <a:pt x="590103" y="5053032"/>
                        <a:pt x="585344" y="5460498"/>
                        <a:pt x="579474" y="5460498"/>
                      </a:cubicBezTo>
                      <a:lnTo>
                        <a:pt x="0" y="5460498"/>
                      </a:lnTo>
                      <a:lnTo>
                        <a:pt x="0" y="546049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579474" y="5"/>
                      </a:lnTo>
                      <a:cubicBezTo>
                        <a:pt x="585344" y="5"/>
                        <a:pt x="590103" y="407471"/>
                        <a:pt x="590103" y="910101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FFFFF"/>
                    </a:gs>
                    <a:gs pos="51657">
                      <a:srgbClr val="F0F0F0"/>
                    </a:gs>
                    <a:gs pos="0">
                      <a:srgbClr val="FFFFFF"/>
                    </a:gs>
                  </a:gsLst>
                  <a:lin ang="5400000" scaled="1"/>
                </a:gradFill>
                <a:ln w="9525">
                  <a:solidFill>
                    <a:srgbClr val="DDDDDD"/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8000"/>
                    </a:prstClr>
                  </a:outerShdw>
                </a:effectLst>
              </p:spPr>
              <p:txBody>
                <a:bodyPr wrap="none" anchor="ctr"/>
                <a:lstStyle/>
                <a:p>
                  <a:pPr lvl="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b="0" dirty="0">
                    <a:solidFill>
                      <a:srgbClr val="888888"/>
                    </a:solidFill>
                    <a:latin typeface="微软雅黑" pitchFamily="34" charset="-122"/>
                  </a:endParaRPr>
                </a:p>
                <a:p>
                  <a:pPr lvl="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b="0" dirty="0">
                    <a:solidFill>
                      <a:srgbClr val="888888"/>
                    </a:solidFill>
                    <a:latin typeface="微软雅黑" pitchFamily="34" charset="-122"/>
                  </a:endParaRPr>
                </a:p>
              </p:txBody>
            </p:sp>
            <p:sp>
              <p:nvSpPr>
                <p:cNvPr id="65" name="任意多边形 78"/>
                <p:cNvSpPr>
                  <a:spLocks noChangeArrowheads="1"/>
                </p:cNvSpPr>
                <p:nvPr/>
              </p:nvSpPr>
              <p:spPr bwMode="auto">
                <a:xfrm>
                  <a:off x="2184917" y="2979435"/>
                  <a:ext cx="5410562" cy="565659"/>
                </a:xfrm>
                <a:custGeom>
                  <a:avLst/>
                  <a:gdLst>
                    <a:gd name="T0" fmla="*/ 695090569 w 590103"/>
                    <a:gd name="T1" fmla="*/ 0 h 5460503"/>
                    <a:gd name="T2" fmla="*/ 2147483647 w 590103"/>
                    <a:gd name="T3" fmla="*/ 0 h 5460503"/>
                    <a:gd name="T4" fmla="*/ 2147483647 w 590103"/>
                    <a:gd name="T5" fmla="*/ 11 h 5460503"/>
                    <a:gd name="T6" fmla="*/ 2147483647 w 590103"/>
                    <a:gd name="T7" fmla="*/ 629 h 5460503"/>
                    <a:gd name="T8" fmla="*/ 2147483647 w 590103"/>
                    <a:gd name="T9" fmla="*/ 629 h 5460503"/>
                    <a:gd name="T10" fmla="*/ 0 w 590103"/>
                    <a:gd name="T11" fmla="*/ 629 h 5460503"/>
                    <a:gd name="T12" fmla="*/ 0 w 590103"/>
                    <a:gd name="T13" fmla="*/ 629 h 5460503"/>
                    <a:gd name="T14" fmla="*/ 0 w 590103"/>
                    <a:gd name="T15" fmla="*/ 11 h 5460503"/>
                    <a:gd name="T16" fmla="*/ 695090569 w 590103"/>
                    <a:gd name="T17" fmla="*/ 0 h 54605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90103"/>
                    <a:gd name="T28" fmla="*/ 0 h 5460503"/>
                    <a:gd name="T29" fmla="*/ 590103 w 590103"/>
                    <a:gd name="T30" fmla="*/ 5460503 h 54605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90103" h="5460503">
                      <a:moveTo>
                        <a:pt x="590103" y="910101"/>
                      </a:moveTo>
                      <a:lnTo>
                        <a:pt x="590103" y="4550402"/>
                      </a:lnTo>
                      <a:cubicBezTo>
                        <a:pt x="590103" y="5053032"/>
                        <a:pt x="585344" y="5460498"/>
                        <a:pt x="579474" y="5460498"/>
                      </a:cubicBezTo>
                      <a:lnTo>
                        <a:pt x="0" y="5460498"/>
                      </a:lnTo>
                      <a:lnTo>
                        <a:pt x="0" y="5"/>
                      </a:lnTo>
                      <a:lnTo>
                        <a:pt x="579474" y="5"/>
                      </a:lnTo>
                      <a:cubicBezTo>
                        <a:pt x="585344" y="5"/>
                        <a:pt x="590103" y="407471"/>
                        <a:pt x="590103" y="91010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8F8F8"/>
                    </a:gs>
                    <a:gs pos="8000">
                      <a:srgbClr val="F8F8F8"/>
                    </a:gs>
                    <a:gs pos="50000">
                      <a:srgbClr val="ECECEC"/>
                    </a:gs>
                    <a:gs pos="51657">
                      <a:srgbClr val="E8E8E8"/>
                    </a:gs>
                    <a:gs pos="98000">
                      <a:srgbClr val="F9F9F9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rgbClr val="5F5F5F"/>
                      </a:solidFill>
                      <a:latin typeface="黑体" pitchFamily="49" charset="-122"/>
                      <a:ea typeface="黑体" pitchFamily="49" charset="-122"/>
                    </a:rPr>
                    <a:t>文字内容</a:t>
                  </a:r>
                  <a:endParaRPr lang="zh-CN" altLang="en-US" dirty="0">
                    <a:solidFill>
                      <a:srgbClr val="5F5F5F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</p:grpSp>
          <p:grpSp>
            <p:nvGrpSpPr>
              <p:cNvPr id="61" name="组合 54"/>
              <p:cNvGrpSpPr>
                <a:grpSpLocks/>
              </p:cNvGrpSpPr>
              <p:nvPr/>
            </p:nvGrpSpPr>
            <p:grpSpPr bwMode="auto">
              <a:xfrm>
                <a:off x="1849115" y="3445576"/>
                <a:ext cx="719152" cy="1071006"/>
                <a:chOff x="1523998" y="1398178"/>
                <a:chExt cx="1039020" cy="1484313"/>
              </a:xfrm>
            </p:grpSpPr>
            <p:sp>
              <p:nvSpPr>
                <p:cNvPr id="62" name="任意多边形 61"/>
                <p:cNvSpPr/>
                <p:nvPr/>
              </p:nvSpPr>
              <p:spPr>
                <a:xfrm>
                  <a:off x="1523998" y="1398178"/>
                  <a:ext cx="1038932" cy="1484313"/>
                </a:xfrm>
                <a:custGeom>
                  <a:avLst/>
                  <a:gdLst>
                    <a:gd name="connsiteX0" fmla="*/ 0 w 1484312"/>
                    <a:gd name="connsiteY0" fmla="*/ 0 h 1039018"/>
                    <a:gd name="connsiteX1" fmla="*/ 964803 w 1484312"/>
                    <a:gd name="connsiteY1" fmla="*/ 0 h 1039018"/>
                    <a:gd name="connsiteX2" fmla="*/ 1484312 w 1484312"/>
                    <a:gd name="connsiteY2" fmla="*/ 519509 h 1039018"/>
                    <a:gd name="connsiteX3" fmla="*/ 964803 w 1484312"/>
                    <a:gd name="connsiteY3" fmla="*/ 1039018 h 1039018"/>
                    <a:gd name="connsiteX4" fmla="*/ 0 w 1484312"/>
                    <a:gd name="connsiteY4" fmla="*/ 1039018 h 1039018"/>
                    <a:gd name="connsiteX5" fmla="*/ 519509 w 1484312"/>
                    <a:gd name="connsiteY5" fmla="*/ 519509 h 1039018"/>
                    <a:gd name="connsiteX6" fmla="*/ 0 w 1484312"/>
                    <a:gd name="connsiteY6" fmla="*/ 0 h 103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4312" h="1039018">
                      <a:moveTo>
                        <a:pt x="1484312" y="0"/>
                      </a:moveTo>
                      <a:lnTo>
                        <a:pt x="1484312" y="675362"/>
                      </a:lnTo>
                      <a:lnTo>
                        <a:pt x="742156" y="1039018"/>
                      </a:lnTo>
                      <a:lnTo>
                        <a:pt x="0" y="675362"/>
                      </a:lnTo>
                      <a:lnTo>
                        <a:pt x="0" y="0"/>
                      </a:lnTo>
                      <a:lnTo>
                        <a:pt x="742156" y="363656"/>
                      </a:lnTo>
                      <a:lnTo>
                        <a:pt x="1484312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6DAA2D">
                        <a:lumMod val="20000"/>
                        <a:lumOff val="80000"/>
                      </a:srgbClr>
                    </a:gs>
                    <a:gs pos="51657">
                      <a:srgbClr val="6DAA2D">
                        <a:lumMod val="60000"/>
                        <a:lumOff val="40000"/>
                      </a:srgbClr>
                    </a:gs>
                    <a:gs pos="0">
                      <a:srgbClr val="6DAA2D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ln w="9525">
                  <a:solidFill>
                    <a:srgbClr val="6DAA2D">
                      <a:lumMod val="60000"/>
                      <a:lumOff val="40000"/>
                    </a:srgbClr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lIns="17146" tIns="180000" rIns="17146" bIns="536654" spcCol="127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00150" fontAlgn="auto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endParaRPr lang="zh-CN" altLang="en-US" sz="2800" b="0" dirty="0">
                    <a:solidFill>
                      <a:sysClr val="windowText" lastClr="000000"/>
                    </a:solidFill>
                    <a:latin typeface="Impact" pitchFamily="34" charset="0"/>
                    <a:ea typeface="微软雅黑" pitchFamily="34" charset="-122"/>
                  </a:endParaRPr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>
                  <a:off x="1549398" y="1466850"/>
                  <a:ext cx="988220" cy="1374776"/>
                </a:xfrm>
                <a:custGeom>
                  <a:avLst/>
                  <a:gdLst>
                    <a:gd name="connsiteX0" fmla="*/ 0 w 1484312"/>
                    <a:gd name="connsiteY0" fmla="*/ 0 h 1039018"/>
                    <a:gd name="connsiteX1" fmla="*/ 964803 w 1484312"/>
                    <a:gd name="connsiteY1" fmla="*/ 0 h 1039018"/>
                    <a:gd name="connsiteX2" fmla="*/ 1484312 w 1484312"/>
                    <a:gd name="connsiteY2" fmla="*/ 519509 h 1039018"/>
                    <a:gd name="connsiteX3" fmla="*/ 964803 w 1484312"/>
                    <a:gd name="connsiteY3" fmla="*/ 1039018 h 1039018"/>
                    <a:gd name="connsiteX4" fmla="*/ 0 w 1484312"/>
                    <a:gd name="connsiteY4" fmla="*/ 1039018 h 1039018"/>
                    <a:gd name="connsiteX5" fmla="*/ 519509 w 1484312"/>
                    <a:gd name="connsiteY5" fmla="*/ 519509 h 1039018"/>
                    <a:gd name="connsiteX6" fmla="*/ 0 w 1484312"/>
                    <a:gd name="connsiteY6" fmla="*/ 0 h 103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4312" h="1039018">
                      <a:moveTo>
                        <a:pt x="1484312" y="0"/>
                      </a:moveTo>
                      <a:lnTo>
                        <a:pt x="1484312" y="675362"/>
                      </a:lnTo>
                      <a:lnTo>
                        <a:pt x="742156" y="1039018"/>
                      </a:lnTo>
                      <a:lnTo>
                        <a:pt x="0" y="675362"/>
                      </a:lnTo>
                      <a:lnTo>
                        <a:pt x="0" y="0"/>
                      </a:lnTo>
                      <a:lnTo>
                        <a:pt x="742156" y="363656"/>
                      </a:lnTo>
                      <a:lnTo>
                        <a:pt x="1484312" y="0"/>
                      </a:lnTo>
                      <a:close/>
                    </a:path>
                  </a:pathLst>
                </a:custGeom>
                <a:gradFill rotWithShape="1">
                  <a:gsLst>
                    <a:gs pos="98000">
                      <a:srgbClr val="6DAA2D">
                        <a:lumMod val="60000"/>
                        <a:lumOff val="40000"/>
                      </a:srgbClr>
                    </a:gs>
                    <a:gs pos="100000">
                      <a:srgbClr val="6DAA2D">
                        <a:lumMod val="40000"/>
                        <a:lumOff val="60000"/>
                      </a:srgbClr>
                    </a:gs>
                    <a:gs pos="51657">
                      <a:srgbClr val="6DAA2D"/>
                    </a:gs>
                    <a:gs pos="50000">
                      <a:srgbClr val="6DAA2D">
                        <a:alpha val="70000"/>
                      </a:srgbClr>
                    </a:gs>
                    <a:gs pos="8000">
                      <a:srgbClr val="6DAA2D">
                        <a:lumMod val="60000"/>
                        <a:lumOff val="4000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tIns="18000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800" b="0" kern="0" dirty="0">
                      <a:solidFill>
                        <a:srgbClr val="FFFFFF"/>
                      </a:solidFill>
                      <a:latin typeface="Impact" pitchFamily="34" charset="0"/>
                      <a:cs typeface="Arial" charset="0"/>
                    </a:rPr>
                    <a:t>3</a:t>
                  </a:r>
                  <a:endParaRPr lang="zh-CN" altLang="en-US" sz="2800" b="0" kern="0" dirty="0">
                    <a:solidFill>
                      <a:srgbClr val="FFFFFF"/>
                    </a:solidFill>
                    <a:latin typeface="Impact" pitchFamily="34" charset="0"/>
                    <a:cs typeface="Arial" charset="0"/>
                  </a:endParaRPr>
                </a:p>
              </p:txBody>
            </p:sp>
          </p:grpSp>
        </p:grpSp>
        <p:grpSp>
          <p:nvGrpSpPr>
            <p:cNvPr id="66" name="组合 4"/>
            <p:cNvGrpSpPr>
              <a:grpSpLocks/>
            </p:cNvGrpSpPr>
            <p:nvPr/>
          </p:nvGrpSpPr>
          <p:grpSpPr bwMode="auto">
            <a:xfrm>
              <a:off x="4861173" y="3943352"/>
              <a:ext cx="4968875" cy="1071563"/>
              <a:chOff x="1849115" y="4305942"/>
              <a:chExt cx="4968552" cy="1071006"/>
            </a:xfrm>
          </p:grpSpPr>
          <p:grpSp>
            <p:nvGrpSpPr>
              <p:cNvPr id="67" name="组合 50"/>
              <p:cNvGrpSpPr>
                <a:grpSpLocks/>
              </p:cNvGrpSpPr>
              <p:nvPr/>
            </p:nvGrpSpPr>
            <p:grpSpPr bwMode="auto">
              <a:xfrm>
                <a:off x="2575442" y="4306155"/>
                <a:ext cx="4242225" cy="700168"/>
                <a:chOff x="2159496" y="3755765"/>
                <a:chExt cx="5460503" cy="590104"/>
              </a:xfrm>
            </p:grpSpPr>
            <p:sp>
              <p:nvSpPr>
                <p:cNvPr id="71" name="任意多边形 70"/>
                <p:cNvSpPr/>
                <p:nvPr/>
              </p:nvSpPr>
              <p:spPr>
                <a:xfrm>
                  <a:off x="2160398" y="3755586"/>
                  <a:ext cx="5459601" cy="589730"/>
                </a:xfrm>
                <a:custGeom>
                  <a:avLst/>
                  <a:gdLst>
                    <a:gd name="connsiteX0" fmla="*/ 98352 w 590103"/>
                    <a:gd name="connsiteY0" fmla="*/ 0 h 5460503"/>
                    <a:gd name="connsiteX1" fmla="*/ 491751 w 590103"/>
                    <a:gd name="connsiteY1" fmla="*/ 0 h 5460503"/>
                    <a:gd name="connsiteX2" fmla="*/ 590103 w 590103"/>
                    <a:gd name="connsiteY2" fmla="*/ 98352 h 5460503"/>
                    <a:gd name="connsiteX3" fmla="*/ 590103 w 590103"/>
                    <a:gd name="connsiteY3" fmla="*/ 5460503 h 5460503"/>
                    <a:gd name="connsiteX4" fmla="*/ 590103 w 590103"/>
                    <a:gd name="connsiteY4" fmla="*/ 5460503 h 5460503"/>
                    <a:gd name="connsiteX5" fmla="*/ 0 w 590103"/>
                    <a:gd name="connsiteY5" fmla="*/ 5460503 h 5460503"/>
                    <a:gd name="connsiteX6" fmla="*/ 0 w 590103"/>
                    <a:gd name="connsiteY6" fmla="*/ 5460503 h 5460503"/>
                    <a:gd name="connsiteX7" fmla="*/ 0 w 590103"/>
                    <a:gd name="connsiteY7" fmla="*/ 98352 h 5460503"/>
                    <a:gd name="connsiteX8" fmla="*/ 98352 w 590103"/>
                    <a:gd name="connsiteY8" fmla="*/ 0 h 5460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0103" h="5460503">
                      <a:moveTo>
                        <a:pt x="590103" y="910101"/>
                      </a:moveTo>
                      <a:lnTo>
                        <a:pt x="590103" y="4550402"/>
                      </a:lnTo>
                      <a:cubicBezTo>
                        <a:pt x="590103" y="5053032"/>
                        <a:pt x="585344" y="5460498"/>
                        <a:pt x="579474" y="5460498"/>
                      </a:cubicBezTo>
                      <a:lnTo>
                        <a:pt x="0" y="5460498"/>
                      </a:lnTo>
                      <a:lnTo>
                        <a:pt x="0" y="546049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579474" y="5"/>
                      </a:lnTo>
                      <a:cubicBezTo>
                        <a:pt x="585344" y="5"/>
                        <a:pt x="590103" y="407471"/>
                        <a:pt x="590103" y="910101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FFFFF"/>
                    </a:gs>
                    <a:gs pos="51657">
                      <a:srgbClr val="F0F0F0"/>
                    </a:gs>
                    <a:gs pos="0">
                      <a:srgbClr val="FFFFFF"/>
                    </a:gs>
                  </a:gsLst>
                  <a:lin ang="5400000" scaled="1"/>
                </a:gradFill>
                <a:ln w="9525">
                  <a:solidFill>
                    <a:srgbClr val="DDDDDD"/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8000"/>
                    </a:prstClr>
                  </a:outerShdw>
                </a:effectLst>
              </p:spPr>
              <p:txBody>
                <a:bodyPr wrap="none" anchor="ctr"/>
                <a:lstStyle/>
                <a:p>
                  <a:pPr marL="0" marR="0" lvl="1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888888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72" name="任意多边形 81"/>
                <p:cNvSpPr>
                  <a:spLocks noChangeArrowheads="1"/>
                </p:cNvSpPr>
                <p:nvPr/>
              </p:nvSpPr>
              <p:spPr bwMode="auto">
                <a:xfrm>
                  <a:off x="2184917" y="3767621"/>
                  <a:ext cx="5410562" cy="565659"/>
                </a:xfrm>
                <a:custGeom>
                  <a:avLst/>
                  <a:gdLst>
                    <a:gd name="T0" fmla="*/ 695090569 w 590103"/>
                    <a:gd name="T1" fmla="*/ 0 h 5460503"/>
                    <a:gd name="T2" fmla="*/ 2147483647 w 590103"/>
                    <a:gd name="T3" fmla="*/ 0 h 5460503"/>
                    <a:gd name="T4" fmla="*/ 2147483647 w 590103"/>
                    <a:gd name="T5" fmla="*/ 11 h 5460503"/>
                    <a:gd name="T6" fmla="*/ 2147483647 w 590103"/>
                    <a:gd name="T7" fmla="*/ 629 h 5460503"/>
                    <a:gd name="T8" fmla="*/ 2147483647 w 590103"/>
                    <a:gd name="T9" fmla="*/ 629 h 5460503"/>
                    <a:gd name="T10" fmla="*/ 0 w 590103"/>
                    <a:gd name="T11" fmla="*/ 629 h 5460503"/>
                    <a:gd name="T12" fmla="*/ 0 w 590103"/>
                    <a:gd name="T13" fmla="*/ 629 h 5460503"/>
                    <a:gd name="T14" fmla="*/ 0 w 590103"/>
                    <a:gd name="T15" fmla="*/ 11 h 5460503"/>
                    <a:gd name="T16" fmla="*/ 695090569 w 590103"/>
                    <a:gd name="T17" fmla="*/ 0 h 54605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90103"/>
                    <a:gd name="T28" fmla="*/ 0 h 5460503"/>
                    <a:gd name="T29" fmla="*/ 590103 w 590103"/>
                    <a:gd name="T30" fmla="*/ 5460503 h 54605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90103" h="5460503">
                      <a:moveTo>
                        <a:pt x="590103" y="910101"/>
                      </a:moveTo>
                      <a:lnTo>
                        <a:pt x="590103" y="4550402"/>
                      </a:lnTo>
                      <a:cubicBezTo>
                        <a:pt x="590103" y="5053032"/>
                        <a:pt x="585344" y="5460498"/>
                        <a:pt x="579474" y="5460498"/>
                      </a:cubicBezTo>
                      <a:lnTo>
                        <a:pt x="0" y="5460498"/>
                      </a:lnTo>
                      <a:lnTo>
                        <a:pt x="0" y="5"/>
                      </a:lnTo>
                      <a:lnTo>
                        <a:pt x="579474" y="5"/>
                      </a:lnTo>
                      <a:cubicBezTo>
                        <a:pt x="585344" y="5"/>
                        <a:pt x="590103" y="407471"/>
                        <a:pt x="590103" y="91010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8F8F8"/>
                    </a:gs>
                    <a:gs pos="8000">
                      <a:srgbClr val="F8F8F8"/>
                    </a:gs>
                    <a:gs pos="50000">
                      <a:srgbClr val="ECECEC"/>
                    </a:gs>
                    <a:gs pos="51657">
                      <a:srgbClr val="E8E8E8"/>
                    </a:gs>
                    <a:gs pos="98000">
                      <a:srgbClr val="F9F9F9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rgbClr val="5F5F5F"/>
                      </a:solidFill>
                      <a:latin typeface="黑体" pitchFamily="49" charset="-122"/>
                      <a:ea typeface="黑体" pitchFamily="49" charset="-122"/>
                    </a:rPr>
                    <a:t>文字内容</a:t>
                  </a:r>
                  <a:endParaRPr lang="zh-CN" altLang="en-US" dirty="0">
                    <a:solidFill>
                      <a:srgbClr val="5F5F5F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</p:grpSp>
          <p:grpSp>
            <p:nvGrpSpPr>
              <p:cNvPr id="68" name="组合 57"/>
              <p:cNvGrpSpPr>
                <a:grpSpLocks/>
              </p:cNvGrpSpPr>
              <p:nvPr/>
            </p:nvGrpSpPr>
            <p:grpSpPr bwMode="auto">
              <a:xfrm>
                <a:off x="1849115" y="4305942"/>
                <a:ext cx="719152" cy="1071006"/>
                <a:chOff x="1523998" y="1398178"/>
                <a:chExt cx="1039020" cy="1484313"/>
              </a:xfrm>
            </p:grpSpPr>
            <p:sp>
              <p:nvSpPr>
                <p:cNvPr id="69" name="任意多边形 68"/>
                <p:cNvSpPr/>
                <p:nvPr/>
              </p:nvSpPr>
              <p:spPr>
                <a:xfrm>
                  <a:off x="1523998" y="1398178"/>
                  <a:ext cx="1038932" cy="1484313"/>
                </a:xfrm>
                <a:custGeom>
                  <a:avLst/>
                  <a:gdLst>
                    <a:gd name="connsiteX0" fmla="*/ 0 w 1484312"/>
                    <a:gd name="connsiteY0" fmla="*/ 0 h 1039018"/>
                    <a:gd name="connsiteX1" fmla="*/ 964803 w 1484312"/>
                    <a:gd name="connsiteY1" fmla="*/ 0 h 1039018"/>
                    <a:gd name="connsiteX2" fmla="*/ 1484312 w 1484312"/>
                    <a:gd name="connsiteY2" fmla="*/ 519509 h 1039018"/>
                    <a:gd name="connsiteX3" fmla="*/ 964803 w 1484312"/>
                    <a:gd name="connsiteY3" fmla="*/ 1039018 h 1039018"/>
                    <a:gd name="connsiteX4" fmla="*/ 0 w 1484312"/>
                    <a:gd name="connsiteY4" fmla="*/ 1039018 h 1039018"/>
                    <a:gd name="connsiteX5" fmla="*/ 519509 w 1484312"/>
                    <a:gd name="connsiteY5" fmla="*/ 519509 h 1039018"/>
                    <a:gd name="connsiteX6" fmla="*/ 0 w 1484312"/>
                    <a:gd name="connsiteY6" fmla="*/ 0 h 103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4312" h="1039018">
                      <a:moveTo>
                        <a:pt x="1484312" y="0"/>
                      </a:moveTo>
                      <a:lnTo>
                        <a:pt x="1484312" y="675362"/>
                      </a:lnTo>
                      <a:lnTo>
                        <a:pt x="742156" y="1039018"/>
                      </a:lnTo>
                      <a:lnTo>
                        <a:pt x="0" y="675362"/>
                      </a:lnTo>
                      <a:lnTo>
                        <a:pt x="0" y="0"/>
                      </a:lnTo>
                      <a:lnTo>
                        <a:pt x="742156" y="363656"/>
                      </a:lnTo>
                      <a:lnTo>
                        <a:pt x="1484312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6DAA2D">
                        <a:lumMod val="20000"/>
                        <a:lumOff val="80000"/>
                      </a:srgbClr>
                    </a:gs>
                    <a:gs pos="51657">
                      <a:srgbClr val="6DAA2D">
                        <a:lumMod val="60000"/>
                        <a:lumOff val="40000"/>
                      </a:srgbClr>
                    </a:gs>
                    <a:gs pos="0">
                      <a:srgbClr val="6DAA2D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ln w="9525">
                  <a:solidFill>
                    <a:srgbClr val="6DAA2D">
                      <a:lumMod val="60000"/>
                      <a:lumOff val="40000"/>
                    </a:srgbClr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lIns="17146" tIns="180000" rIns="17146" bIns="536654" spcCol="127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120015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70" name="任意多边形 69"/>
                <p:cNvSpPr/>
                <p:nvPr/>
              </p:nvSpPr>
              <p:spPr>
                <a:xfrm>
                  <a:off x="1549398" y="1466850"/>
                  <a:ext cx="988220" cy="1374776"/>
                </a:xfrm>
                <a:custGeom>
                  <a:avLst/>
                  <a:gdLst>
                    <a:gd name="connsiteX0" fmla="*/ 0 w 1484312"/>
                    <a:gd name="connsiteY0" fmla="*/ 0 h 1039018"/>
                    <a:gd name="connsiteX1" fmla="*/ 964803 w 1484312"/>
                    <a:gd name="connsiteY1" fmla="*/ 0 h 1039018"/>
                    <a:gd name="connsiteX2" fmla="*/ 1484312 w 1484312"/>
                    <a:gd name="connsiteY2" fmla="*/ 519509 h 1039018"/>
                    <a:gd name="connsiteX3" fmla="*/ 964803 w 1484312"/>
                    <a:gd name="connsiteY3" fmla="*/ 1039018 h 1039018"/>
                    <a:gd name="connsiteX4" fmla="*/ 0 w 1484312"/>
                    <a:gd name="connsiteY4" fmla="*/ 1039018 h 1039018"/>
                    <a:gd name="connsiteX5" fmla="*/ 519509 w 1484312"/>
                    <a:gd name="connsiteY5" fmla="*/ 519509 h 1039018"/>
                    <a:gd name="connsiteX6" fmla="*/ 0 w 1484312"/>
                    <a:gd name="connsiteY6" fmla="*/ 0 h 103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4312" h="1039018">
                      <a:moveTo>
                        <a:pt x="1484312" y="0"/>
                      </a:moveTo>
                      <a:lnTo>
                        <a:pt x="1484312" y="675362"/>
                      </a:lnTo>
                      <a:lnTo>
                        <a:pt x="742156" y="1039018"/>
                      </a:lnTo>
                      <a:lnTo>
                        <a:pt x="0" y="675362"/>
                      </a:lnTo>
                      <a:lnTo>
                        <a:pt x="0" y="0"/>
                      </a:lnTo>
                      <a:lnTo>
                        <a:pt x="742156" y="363656"/>
                      </a:lnTo>
                      <a:lnTo>
                        <a:pt x="1484312" y="0"/>
                      </a:lnTo>
                      <a:close/>
                    </a:path>
                  </a:pathLst>
                </a:custGeom>
                <a:gradFill rotWithShape="1">
                  <a:gsLst>
                    <a:gs pos="98000">
                      <a:srgbClr val="6DAA2D">
                        <a:lumMod val="60000"/>
                        <a:lumOff val="40000"/>
                      </a:srgbClr>
                    </a:gs>
                    <a:gs pos="100000">
                      <a:srgbClr val="6DAA2D">
                        <a:lumMod val="40000"/>
                        <a:lumOff val="60000"/>
                      </a:srgbClr>
                    </a:gs>
                    <a:gs pos="51657">
                      <a:srgbClr val="6DAA2D"/>
                    </a:gs>
                    <a:gs pos="50000">
                      <a:srgbClr val="6DAA2D">
                        <a:alpha val="70000"/>
                      </a:srgbClr>
                    </a:gs>
                    <a:gs pos="8000">
                      <a:srgbClr val="6DAA2D">
                        <a:lumMod val="60000"/>
                        <a:lumOff val="4000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tIns="18000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Impact" pitchFamily="34" charset="0"/>
                      <a:cs typeface="Arial" charset="0"/>
                    </a:rPr>
                    <a:t>4</a:t>
                  </a:r>
                  <a:endPara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cs typeface="Arial" charset="0"/>
                  </a:endParaRPr>
                </a:p>
              </p:txBody>
            </p:sp>
          </p:grpSp>
        </p:grpSp>
        <p:grpSp>
          <p:nvGrpSpPr>
            <p:cNvPr id="73" name="组合 5"/>
            <p:cNvGrpSpPr>
              <a:grpSpLocks/>
            </p:cNvGrpSpPr>
            <p:nvPr/>
          </p:nvGrpSpPr>
          <p:grpSpPr bwMode="auto">
            <a:xfrm>
              <a:off x="4861173" y="4816477"/>
              <a:ext cx="4968875" cy="1071563"/>
              <a:chOff x="1849115" y="5166306"/>
              <a:chExt cx="4968552" cy="1071006"/>
            </a:xfrm>
          </p:grpSpPr>
          <p:grpSp>
            <p:nvGrpSpPr>
              <p:cNvPr id="74" name="组合 70"/>
              <p:cNvGrpSpPr>
                <a:grpSpLocks/>
              </p:cNvGrpSpPr>
              <p:nvPr/>
            </p:nvGrpSpPr>
            <p:grpSpPr bwMode="auto">
              <a:xfrm>
                <a:off x="2575442" y="5166521"/>
                <a:ext cx="4242225" cy="700168"/>
                <a:chOff x="2159496" y="3755765"/>
                <a:chExt cx="5460503" cy="590104"/>
              </a:xfrm>
            </p:grpSpPr>
            <p:sp>
              <p:nvSpPr>
                <p:cNvPr id="78" name="任意多边形 77"/>
                <p:cNvSpPr/>
                <p:nvPr/>
              </p:nvSpPr>
              <p:spPr>
                <a:xfrm>
                  <a:off x="2160398" y="3755584"/>
                  <a:ext cx="5459601" cy="589730"/>
                </a:xfrm>
                <a:custGeom>
                  <a:avLst/>
                  <a:gdLst>
                    <a:gd name="connsiteX0" fmla="*/ 98352 w 590103"/>
                    <a:gd name="connsiteY0" fmla="*/ 0 h 5460503"/>
                    <a:gd name="connsiteX1" fmla="*/ 491751 w 590103"/>
                    <a:gd name="connsiteY1" fmla="*/ 0 h 5460503"/>
                    <a:gd name="connsiteX2" fmla="*/ 590103 w 590103"/>
                    <a:gd name="connsiteY2" fmla="*/ 98352 h 5460503"/>
                    <a:gd name="connsiteX3" fmla="*/ 590103 w 590103"/>
                    <a:gd name="connsiteY3" fmla="*/ 5460503 h 5460503"/>
                    <a:gd name="connsiteX4" fmla="*/ 590103 w 590103"/>
                    <a:gd name="connsiteY4" fmla="*/ 5460503 h 5460503"/>
                    <a:gd name="connsiteX5" fmla="*/ 0 w 590103"/>
                    <a:gd name="connsiteY5" fmla="*/ 5460503 h 5460503"/>
                    <a:gd name="connsiteX6" fmla="*/ 0 w 590103"/>
                    <a:gd name="connsiteY6" fmla="*/ 5460503 h 5460503"/>
                    <a:gd name="connsiteX7" fmla="*/ 0 w 590103"/>
                    <a:gd name="connsiteY7" fmla="*/ 98352 h 5460503"/>
                    <a:gd name="connsiteX8" fmla="*/ 98352 w 590103"/>
                    <a:gd name="connsiteY8" fmla="*/ 0 h 5460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0103" h="5460503">
                      <a:moveTo>
                        <a:pt x="590103" y="910101"/>
                      </a:moveTo>
                      <a:lnTo>
                        <a:pt x="590103" y="4550402"/>
                      </a:lnTo>
                      <a:cubicBezTo>
                        <a:pt x="590103" y="5053032"/>
                        <a:pt x="585344" y="5460498"/>
                        <a:pt x="579474" y="5460498"/>
                      </a:cubicBezTo>
                      <a:lnTo>
                        <a:pt x="0" y="5460498"/>
                      </a:lnTo>
                      <a:lnTo>
                        <a:pt x="0" y="546049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579474" y="5"/>
                      </a:lnTo>
                      <a:cubicBezTo>
                        <a:pt x="585344" y="5"/>
                        <a:pt x="590103" y="407471"/>
                        <a:pt x="590103" y="910101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FFFFF"/>
                    </a:gs>
                    <a:gs pos="51657">
                      <a:srgbClr val="F0F0F0"/>
                    </a:gs>
                    <a:gs pos="0">
                      <a:srgbClr val="FFFFFF"/>
                    </a:gs>
                  </a:gsLst>
                  <a:lin ang="5400000" scaled="1"/>
                </a:gradFill>
                <a:ln w="9525">
                  <a:solidFill>
                    <a:srgbClr val="DDDDDD"/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8000"/>
                    </a:prstClr>
                  </a:outerShdw>
                </a:effectLst>
              </p:spPr>
              <p:txBody>
                <a:bodyPr wrap="none" anchor="ctr"/>
                <a:lstStyle/>
                <a:p>
                  <a:pPr marL="0" marR="0" lvl="1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888888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79" name="任意多边形 84"/>
                <p:cNvSpPr>
                  <a:spLocks noChangeArrowheads="1"/>
                </p:cNvSpPr>
                <p:nvPr/>
              </p:nvSpPr>
              <p:spPr bwMode="auto">
                <a:xfrm>
                  <a:off x="2184917" y="3767620"/>
                  <a:ext cx="5410562" cy="565659"/>
                </a:xfrm>
                <a:custGeom>
                  <a:avLst/>
                  <a:gdLst>
                    <a:gd name="T0" fmla="*/ 695090569 w 590103"/>
                    <a:gd name="T1" fmla="*/ 0 h 5460503"/>
                    <a:gd name="T2" fmla="*/ 2147483647 w 590103"/>
                    <a:gd name="T3" fmla="*/ 0 h 5460503"/>
                    <a:gd name="T4" fmla="*/ 2147483647 w 590103"/>
                    <a:gd name="T5" fmla="*/ 11 h 5460503"/>
                    <a:gd name="T6" fmla="*/ 2147483647 w 590103"/>
                    <a:gd name="T7" fmla="*/ 629 h 5460503"/>
                    <a:gd name="T8" fmla="*/ 2147483647 w 590103"/>
                    <a:gd name="T9" fmla="*/ 629 h 5460503"/>
                    <a:gd name="T10" fmla="*/ 0 w 590103"/>
                    <a:gd name="T11" fmla="*/ 629 h 5460503"/>
                    <a:gd name="T12" fmla="*/ 0 w 590103"/>
                    <a:gd name="T13" fmla="*/ 629 h 5460503"/>
                    <a:gd name="T14" fmla="*/ 0 w 590103"/>
                    <a:gd name="T15" fmla="*/ 11 h 5460503"/>
                    <a:gd name="T16" fmla="*/ 695090569 w 590103"/>
                    <a:gd name="T17" fmla="*/ 0 h 54605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90103"/>
                    <a:gd name="T28" fmla="*/ 0 h 5460503"/>
                    <a:gd name="T29" fmla="*/ 590103 w 590103"/>
                    <a:gd name="T30" fmla="*/ 5460503 h 54605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90103" h="5460503">
                      <a:moveTo>
                        <a:pt x="590103" y="910101"/>
                      </a:moveTo>
                      <a:lnTo>
                        <a:pt x="590103" y="4550402"/>
                      </a:lnTo>
                      <a:cubicBezTo>
                        <a:pt x="590103" y="5053032"/>
                        <a:pt x="585344" y="5460498"/>
                        <a:pt x="579474" y="5460498"/>
                      </a:cubicBezTo>
                      <a:lnTo>
                        <a:pt x="0" y="5460498"/>
                      </a:lnTo>
                      <a:lnTo>
                        <a:pt x="0" y="5"/>
                      </a:lnTo>
                      <a:lnTo>
                        <a:pt x="579474" y="5"/>
                      </a:lnTo>
                      <a:cubicBezTo>
                        <a:pt x="585344" y="5"/>
                        <a:pt x="590103" y="407471"/>
                        <a:pt x="590103" y="91010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8F8F8"/>
                    </a:gs>
                    <a:gs pos="8000">
                      <a:srgbClr val="F8F8F8"/>
                    </a:gs>
                    <a:gs pos="50000">
                      <a:srgbClr val="ECECEC"/>
                    </a:gs>
                    <a:gs pos="51657">
                      <a:srgbClr val="E8E8E8"/>
                    </a:gs>
                    <a:gs pos="98000">
                      <a:srgbClr val="F9F9F9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dirty="0">
                      <a:solidFill>
                        <a:srgbClr val="5F5F5F"/>
                      </a:solidFill>
                      <a:latin typeface="黑体" pitchFamily="49" charset="-122"/>
                      <a:ea typeface="黑体" pitchFamily="49" charset="-122"/>
                    </a:rPr>
                    <a:t>文字内容</a:t>
                  </a:r>
                  <a:endParaRPr lang="zh-CN" altLang="en-US" dirty="0">
                    <a:solidFill>
                      <a:srgbClr val="5F5F5F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</p:grpSp>
          <p:grpSp>
            <p:nvGrpSpPr>
              <p:cNvPr id="75" name="组合 60"/>
              <p:cNvGrpSpPr>
                <a:grpSpLocks/>
              </p:cNvGrpSpPr>
              <p:nvPr/>
            </p:nvGrpSpPr>
            <p:grpSpPr bwMode="auto">
              <a:xfrm>
                <a:off x="1849115" y="5166306"/>
                <a:ext cx="719152" cy="1071006"/>
                <a:chOff x="1523998" y="1398178"/>
                <a:chExt cx="1039020" cy="1484313"/>
              </a:xfrm>
            </p:grpSpPr>
            <p:sp>
              <p:nvSpPr>
                <p:cNvPr id="76" name="任意多边形 75"/>
                <p:cNvSpPr/>
                <p:nvPr/>
              </p:nvSpPr>
              <p:spPr>
                <a:xfrm>
                  <a:off x="1523998" y="1398178"/>
                  <a:ext cx="1038932" cy="1484313"/>
                </a:xfrm>
                <a:custGeom>
                  <a:avLst/>
                  <a:gdLst>
                    <a:gd name="connsiteX0" fmla="*/ 0 w 1484312"/>
                    <a:gd name="connsiteY0" fmla="*/ 0 h 1039018"/>
                    <a:gd name="connsiteX1" fmla="*/ 964803 w 1484312"/>
                    <a:gd name="connsiteY1" fmla="*/ 0 h 1039018"/>
                    <a:gd name="connsiteX2" fmla="*/ 1484312 w 1484312"/>
                    <a:gd name="connsiteY2" fmla="*/ 519509 h 1039018"/>
                    <a:gd name="connsiteX3" fmla="*/ 964803 w 1484312"/>
                    <a:gd name="connsiteY3" fmla="*/ 1039018 h 1039018"/>
                    <a:gd name="connsiteX4" fmla="*/ 0 w 1484312"/>
                    <a:gd name="connsiteY4" fmla="*/ 1039018 h 1039018"/>
                    <a:gd name="connsiteX5" fmla="*/ 519509 w 1484312"/>
                    <a:gd name="connsiteY5" fmla="*/ 519509 h 1039018"/>
                    <a:gd name="connsiteX6" fmla="*/ 0 w 1484312"/>
                    <a:gd name="connsiteY6" fmla="*/ 0 h 103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4312" h="1039018">
                      <a:moveTo>
                        <a:pt x="1484312" y="0"/>
                      </a:moveTo>
                      <a:lnTo>
                        <a:pt x="1484312" y="675362"/>
                      </a:lnTo>
                      <a:lnTo>
                        <a:pt x="742156" y="1039018"/>
                      </a:lnTo>
                      <a:lnTo>
                        <a:pt x="0" y="675362"/>
                      </a:lnTo>
                      <a:lnTo>
                        <a:pt x="0" y="0"/>
                      </a:lnTo>
                      <a:lnTo>
                        <a:pt x="742156" y="363656"/>
                      </a:lnTo>
                      <a:lnTo>
                        <a:pt x="1484312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6DAA2D">
                        <a:lumMod val="20000"/>
                        <a:lumOff val="80000"/>
                      </a:srgbClr>
                    </a:gs>
                    <a:gs pos="51657">
                      <a:srgbClr val="6DAA2D">
                        <a:lumMod val="60000"/>
                        <a:lumOff val="40000"/>
                      </a:srgbClr>
                    </a:gs>
                    <a:gs pos="0">
                      <a:srgbClr val="6DAA2D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ln w="9525">
                  <a:solidFill>
                    <a:srgbClr val="6DAA2D">
                      <a:lumMod val="60000"/>
                      <a:lumOff val="40000"/>
                    </a:srgbClr>
                  </a:solidFill>
                  <a:round/>
                  <a:headEnd/>
                  <a:tailEnd/>
                </a:ln>
                <a:effectLst>
                  <a:outerShdw blurRad="63500" sx="101000" sy="101000" algn="ctr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lIns="17146" tIns="180000" rIns="17146" bIns="536654" spcCol="127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120015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1549398" y="1466850"/>
                  <a:ext cx="988220" cy="1374776"/>
                </a:xfrm>
                <a:custGeom>
                  <a:avLst/>
                  <a:gdLst>
                    <a:gd name="connsiteX0" fmla="*/ 0 w 1484312"/>
                    <a:gd name="connsiteY0" fmla="*/ 0 h 1039018"/>
                    <a:gd name="connsiteX1" fmla="*/ 964803 w 1484312"/>
                    <a:gd name="connsiteY1" fmla="*/ 0 h 1039018"/>
                    <a:gd name="connsiteX2" fmla="*/ 1484312 w 1484312"/>
                    <a:gd name="connsiteY2" fmla="*/ 519509 h 1039018"/>
                    <a:gd name="connsiteX3" fmla="*/ 964803 w 1484312"/>
                    <a:gd name="connsiteY3" fmla="*/ 1039018 h 1039018"/>
                    <a:gd name="connsiteX4" fmla="*/ 0 w 1484312"/>
                    <a:gd name="connsiteY4" fmla="*/ 1039018 h 1039018"/>
                    <a:gd name="connsiteX5" fmla="*/ 519509 w 1484312"/>
                    <a:gd name="connsiteY5" fmla="*/ 519509 h 1039018"/>
                    <a:gd name="connsiteX6" fmla="*/ 0 w 1484312"/>
                    <a:gd name="connsiteY6" fmla="*/ 0 h 103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84312" h="1039018">
                      <a:moveTo>
                        <a:pt x="1484312" y="0"/>
                      </a:moveTo>
                      <a:lnTo>
                        <a:pt x="1484312" y="675362"/>
                      </a:lnTo>
                      <a:lnTo>
                        <a:pt x="742156" y="1039018"/>
                      </a:lnTo>
                      <a:lnTo>
                        <a:pt x="0" y="675362"/>
                      </a:lnTo>
                      <a:lnTo>
                        <a:pt x="0" y="0"/>
                      </a:lnTo>
                      <a:lnTo>
                        <a:pt x="742156" y="363656"/>
                      </a:lnTo>
                      <a:lnTo>
                        <a:pt x="1484312" y="0"/>
                      </a:lnTo>
                      <a:close/>
                    </a:path>
                  </a:pathLst>
                </a:custGeom>
                <a:gradFill rotWithShape="1">
                  <a:gsLst>
                    <a:gs pos="98000">
                      <a:srgbClr val="6DAA2D">
                        <a:lumMod val="60000"/>
                        <a:lumOff val="40000"/>
                      </a:srgbClr>
                    </a:gs>
                    <a:gs pos="100000">
                      <a:srgbClr val="6DAA2D">
                        <a:lumMod val="40000"/>
                        <a:lumOff val="60000"/>
                      </a:srgbClr>
                    </a:gs>
                    <a:gs pos="51657">
                      <a:srgbClr val="6DAA2D"/>
                    </a:gs>
                    <a:gs pos="50000">
                      <a:srgbClr val="6DAA2D">
                        <a:alpha val="70000"/>
                      </a:srgbClr>
                    </a:gs>
                    <a:gs pos="8000">
                      <a:srgbClr val="6DAA2D">
                        <a:lumMod val="60000"/>
                        <a:lumOff val="4000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tIns="18000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Impact" pitchFamily="34" charset="0"/>
                      <a:cs typeface="Arial" charset="0"/>
                    </a:rPr>
                    <a:t>5</a:t>
                  </a:r>
                  <a:endPara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cs typeface="Arial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22985</TotalTime>
  <Words>176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1125</cp:revision>
  <dcterms:created xsi:type="dcterms:W3CDTF">2009-02-11T05:37:22Z</dcterms:created>
  <dcterms:modified xsi:type="dcterms:W3CDTF">2016-01-08T06:45:00Z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