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3" r:id="rId2"/>
  </p:sldMasterIdLst>
  <p:notesMasterIdLst>
    <p:notesMasterId r:id="rId5"/>
  </p:notesMasterIdLst>
  <p:handoutMasterIdLst>
    <p:handoutMasterId r:id="rId6"/>
  </p:handoutMasterIdLst>
  <p:sldIdLst>
    <p:sldId id="319" r:id="rId3"/>
    <p:sldId id="31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10" d="100"/>
          <a:sy n="110" d="100"/>
        </p:scale>
        <p:origin x="-184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921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352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158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007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179512" y="692696"/>
            <a:ext cx="8784976" cy="596803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76200">
            <a:solidFill>
              <a:schemeClr val="tx1">
                <a:lumMod val="85000"/>
                <a:lumOff val="15000"/>
                <a:alpha val="39000"/>
              </a:schemeClr>
            </a:solidFill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117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97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637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501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276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653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803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552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2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39830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7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3" descr="F:\崔亚娇0013\2015.03\02\ppt\人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634" y="2348880"/>
            <a:ext cx="4109175" cy="4354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 descr="547bd119b5caa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996952"/>
            <a:ext cx="4090721" cy="3653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863242"/>
            <a:ext cx="2401929" cy="1927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786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999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22982</TotalTime>
  <Words>161</Words>
  <Application>Microsoft Office PowerPoint</Application>
  <PresentationFormat>全屏显示(4:3)</PresentationFormat>
  <Paragraphs>17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第一PPT：www.1ppt.com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第一PPT www.1ppt.com;</dc:description>
  <cp:lastModifiedBy>微软用户</cp:lastModifiedBy>
  <cp:revision>1123</cp:revision>
  <dcterms:created xsi:type="dcterms:W3CDTF">2009-02-11T05:37:22Z</dcterms:created>
  <dcterms:modified xsi:type="dcterms:W3CDTF">2016-01-07T06:22:38Z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