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3b236b021e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89040"/>
            <a:ext cx="4428241" cy="251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53b27e8e542c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5366"/>
            <a:ext cx="3691955" cy="468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767" y="1052736"/>
            <a:ext cx="3144831" cy="262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22983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1124</cp:revision>
  <dcterms:created xsi:type="dcterms:W3CDTF">2009-02-11T05:37:22Z</dcterms:created>
  <dcterms:modified xsi:type="dcterms:W3CDTF">2016-01-07T06:40:47Z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