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3b39e6407a8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78159"/>
            <a:ext cx="5706478" cy="423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22925</TotalTime>
  <Words>161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1120</cp:revision>
  <dcterms:created xsi:type="dcterms:W3CDTF">2009-02-11T05:37:22Z</dcterms:created>
  <dcterms:modified xsi:type="dcterms:W3CDTF">2016-01-07T05:18:09Z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