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53081"/>
            <a:ext cx="3672408" cy="3808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1230"/>
            <a:ext cx="4968552" cy="274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22925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1119</cp:revision>
  <dcterms:created xsi:type="dcterms:W3CDTF">2009-02-11T05:37:22Z</dcterms:created>
  <dcterms:modified xsi:type="dcterms:W3CDTF">2016-01-07T05:13:21Z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