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9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79512" y="692696"/>
            <a:ext cx="8784976" cy="59680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5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9592" y="1559027"/>
            <a:ext cx="7379919" cy="3598165"/>
            <a:chOff x="1458923" y="1559027"/>
            <a:chExt cx="6641469" cy="3238125"/>
          </a:xfrm>
        </p:grpSpPr>
        <p:sp>
          <p:nvSpPr>
            <p:cNvPr id="16" name="TextBox 5"/>
            <p:cNvSpPr>
              <a:spLocks noChangeArrowheads="1"/>
            </p:cNvSpPr>
            <p:nvPr/>
          </p:nvSpPr>
          <p:spPr bwMode="auto">
            <a:xfrm>
              <a:off x="1792276" y="3356663"/>
              <a:ext cx="1665576" cy="727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4281" tIns="17140" rIns="34281" bIns="1714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BellCent NamNum BT" pitchFamily="34" charset="0"/>
                </a:rPr>
                <a:t>BUSINESS</a:t>
              </a:r>
              <a:r>
                <a:rPr kumimoji="0" lang="en-US" altLang="zh-CN" sz="4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BellCent NamNum BT" pitchFamily="34" charset="0"/>
                </a:rPr>
                <a:t> </a:t>
              </a:r>
            </a:p>
          </p:txBody>
        </p:sp>
        <p:sp>
          <p:nvSpPr>
            <p:cNvPr id="17" name="TextBox 14"/>
            <p:cNvSpPr txBox="1">
              <a:spLocks noChangeArrowheads="1"/>
            </p:cNvSpPr>
            <p:nvPr/>
          </p:nvSpPr>
          <p:spPr bwMode="auto">
            <a:xfrm>
              <a:off x="1791681" y="3994168"/>
              <a:ext cx="2348271" cy="188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4281" tIns="17140" rIns="34281" bIns="17140">
              <a:spAutoFit/>
            </a:bodyPr>
            <a:lstStyle>
              <a:lvl1pPr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defTabSz="217805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defTabSz="217805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defTabSz="217805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defTabSz="217805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模板网：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WWW.1PPT.COM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图文框 17"/>
            <p:cNvSpPr/>
            <p:nvPr/>
          </p:nvSpPr>
          <p:spPr bwMode="auto">
            <a:xfrm>
              <a:off x="1458923" y="3286424"/>
              <a:ext cx="3239480" cy="1510728"/>
            </a:xfrm>
            <a:prstGeom prst="frame">
              <a:avLst/>
            </a:prstGeom>
            <a:solidFill>
              <a:srgbClr val="159BFF"/>
            </a:solidFill>
            <a:ln w="28575" cap="flat" cmpd="dbl" algn="ctr">
              <a:solidFill>
                <a:srgbClr val="FFFFFF">
                  <a:lumMod val="9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lIns="34281" tIns="17140" rIns="34281" bIns="1714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 w="28575">
                  <a:noFill/>
                </a:ln>
                <a:solidFill>
                  <a:srgbClr val="159B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Box 5"/>
            <p:cNvSpPr>
              <a:spLocks noChangeArrowheads="1"/>
            </p:cNvSpPr>
            <p:nvPr/>
          </p:nvSpPr>
          <p:spPr bwMode="auto">
            <a:xfrm>
              <a:off x="5194265" y="3357257"/>
              <a:ext cx="1665576" cy="727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4281" tIns="17140" rIns="34281" bIns="1714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BellCent NamNum BT" pitchFamily="34" charset="0"/>
                </a:rPr>
                <a:t>BUSINESS</a:t>
              </a:r>
              <a:r>
                <a:rPr kumimoji="0" lang="en-US" altLang="zh-CN" sz="4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BellCent NamNum BT" pitchFamily="34" charset="0"/>
                </a:rPr>
                <a:t> </a:t>
              </a:r>
            </a:p>
          </p:txBody>
        </p:sp>
        <p:sp>
          <p:nvSpPr>
            <p:cNvPr id="20" name="TextBox 20"/>
            <p:cNvSpPr txBox="1">
              <a:spLocks noChangeArrowheads="1"/>
            </p:cNvSpPr>
            <p:nvPr/>
          </p:nvSpPr>
          <p:spPr bwMode="auto">
            <a:xfrm>
              <a:off x="5193670" y="3994168"/>
              <a:ext cx="2348271" cy="188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4281" tIns="17140" rIns="34281" bIns="17140">
              <a:spAutoFit/>
            </a:bodyPr>
            <a:lstStyle>
              <a:lvl1pPr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defTabSz="217805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defTabSz="217805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defTabSz="217805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defTabSz="217805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lv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kern="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lang="en-US" altLang="zh-CN" sz="1000" kern="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kern="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模板网：</a:t>
              </a:r>
              <a:r>
                <a:rPr lang="en-US" altLang="zh-CN" sz="1000" kern="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WWW.1PPT.COM</a:t>
              </a:r>
              <a:endParaRPr lang="zh-CN" altLang="en-US" sz="1000" kern="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图文框 20"/>
            <p:cNvSpPr/>
            <p:nvPr/>
          </p:nvSpPr>
          <p:spPr bwMode="auto">
            <a:xfrm>
              <a:off x="4860912" y="3287019"/>
              <a:ext cx="3239480" cy="1510133"/>
            </a:xfrm>
            <a:prstGeom prst="frame">
              <a:avLst/>
            </a:prstGeom>
            <a:solidFill>
              <a:srgbClr val="159BFF"/>
            </a:solidFill>
            <a:ln w="28575" cap="flat" cmpd="dbl" algn="ctr">
              <a:solidFill>
                <a:srgbClr val="FFFFFF">
                  <a:lumMod val="9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lIns="34281" tIns="17140" rIns="34281" bIns="1714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 w="285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2" name="图片 21" descr="53b24f5254ba3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2276" y="1559027"/>
              <a:ext cx="5947975" cy="2010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22924</TotalTime>
  <Words>175</Words>
  <Application>Microsoft Office PowerPoint</Application>
  <PresentationFormat>全屏显示(4:3)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微软用户</cp:lastModifiedBy>
  <cp:revision>1118</cp:revision>
  <dcterms:created xsi:type="dcterms:W3CDTF">2009-02-11T05:37:22Z</dcterms:created>
  <dcterms:modified xsi:type="dcterms:W3CDTF">2016-01-07T05:08:58Z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