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79512" y="692696"/>
            <a:ext cx="8784976" cy="59680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5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971600" y="1127730"/>
            <a:ext cx="7162759" cy="5070351"/>
            <a:chOff x="1464969" y="1359237"/>
            <a:chExt cx="5772173" cy="4085987"/>
          </a:xfrm>
        </p:grpSpPr>
        <p:pic>
          <p:nvPicPr>
            <p:cNvPr id="38" name="图片 37" descr="53b35dbb34e72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5974" y="1476735"/>
              <a:ext cx="3968690" cy="3968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TextBox 38"/>
            <p:cNvSpPr txBox="1">
              <a:spLocks noChangeArrowheads="1"/>
            </p:cNvSpPr>
            <p:nvPr/>
          </p:nvSpPr>
          <p:spPr bwMode="auto">
            <a:xfrm>
              <a:off x="1464969" y="1359237"/>
              <a:ext cx="1279799" cy="37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4281" tIns="17140" rIns="34281" bIns="17140">
              <a:spAutoFit/>
            </a:bodyPr>
            <a:lstStyle>
              <a:lvl1pPr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400" dirty="0" smtClean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第一</a:t>
              </a:r>
              <a:r>
                <a:rPr lang="en-US" altLang="zh-CN" sz="1400" dirty="0" smtClean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PPT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模板网</a:t>
              </a:r>
              <a:endParaRPr lang="en-US" altLang="zh-CN" sz="1400" dirty="0" smtClean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  <a:cs typeface="Arial Unicode MS" pitchFamily="34" charset="-122"/>
              </a:endParaRPr>
            </a:p>
            <a:p>
              <a:pPr eaLnBrk="1" hangingPunct="1"/>
              <a:r>
                <a:rPr lang="en-US" altLang="zh-CN" sz="1400" dirty="0" smtClean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WWW.1PPT.COM</a:t>
              </a:r>
              <a:endParaRPr lang="zh-CN" altLang="en-US" sz="1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  <a:cs typeface="Arial Unicode MS" pitchFamily="34" charset="-122"/>
              </a:endParaRPr>
            </a:p>
          </p:txBody>
        </p:sp>
        <p:sp>
          <p:nvSpPr>
            <p:cNvPr id="40" name="TextBox 39"/>
            <p:cNvSpPr txBox="1">
              <a:spLocks noChangeArrowheads="1"/>
            </p:cNvSpPr>
            <p:nvPr/>
          </p:nvSpPr>
          <p:spPr bwMode="auto">
            <a:xfrm>
              <a:off x="5734241" y="1531372"/>
              <a:ext cx="1502901" cy="37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4281" tIns="17140" rIns="34281" bIns="17140">
              <a:spAutoFit/>
            </a:bodyPr>
            <a:lstStyle>
              <a:lvl1pPr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eaLnBrk="1" hangingPunct="1"/>
              <a:r>
                <a:rPr lang="zh-CN" altLang="en-US" sz="1400" dirty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第一</a:t>
              </a:r>
              <a:r>
                <a:rPr lang="en-US" altLang="zh-CN" sz="1400" dirty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PPT</a:t>
              </a:r>
              <a:r>
                <a:rPr lang="zh-CN" altLang="en-US" sz="1400" dirty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模板网</a:t>
              </a:r>
              <a:endParaRPr lang="en-US" altLang="zh-CN" sz="1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  <a:cs typeface="Arial Unicode MS" pitchFamily="34" charset="-122"/>
              </a:endParaRPr>
            </a:p>
            <a:p>
              <a:pPr lvl="0" eaLnBrk="1" hangingPunct="1"/>
              <a:r>
                <a:rPr lang="en-US" altLang="zh-CN" sz="1400" dirty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WWW.1PPT.COM</a:t>
              </a:r>
              <a:endParaRPr lang="zh-CN" altLang="en-US" sz="1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  <a:cs typeface="Arial Unicode MS" pitchFamily="34" charset="-122"/>
              </a:endParaRPr>
            </a:p>
          </p:txBody>
        </p:sp>
        <p:sp>
          <p:nvSpPr>
            <p:cNvPr id="41" name="TextBox 40"/>
            <p:cNvSpPr txBox="1">
              <a:spLocks noChangeArrowheads="1"/>
            </p:cNvSpPr>
            <p:nvPr/>
          </p:nvSpPr>
          <p:spPr bwMode="auto">
            <a:xfrm>
              <a:off x="1464969" y="3735990"/>
              <a:ext cx="1244420" cy="375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4281" tIns="17140" rIns="34281" bIns="17140">
              <a:spAutoFit/>
            </a:bodyPr>
            <a:lstStyle>
              <a:lvl1pPr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defTabSz="217805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 sz="43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eaLnBrk="1" hangingPunct="1"/>
              <a:r>
                <a:rPr lang="zh-CN" altLang="en-US" sz="1400" dirty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第一</a:t>
              </a:r>
              <a:r>
                <a:rPr lang="en-US" altLang="zh-CN" sz="1400" dirty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PPT</a:t>
              </a:r>
              <a:r>
                <a:rPr lang="zh-CN" altLang="en-US" sz="1400" dirty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模板网</a:t>
              </a:r>
              <a:endParaRPr lang="en-US" altLang="zh-CN" sz="1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  <a:cs typeface="Arial Unicode MS" pitchFamily="34" charset="-122"/>
              </a:endParaRPr>
            </a:p>
            <a:p>
              <a:pPr lvl="0" eaLnBrk="1" hangingPunct="1"/>
              <a:r>
                <a:rPr lang="en-US" altLang="zh-CN" sz="1400" dirty="0">
                  <a:solidFill>
                    <a:srgbClr val="0070C0"/>
                  </a:solidFill>
                  <a:latin typeface="华文细黑" pitchFamily="2" charset="-122"/>
                  <a:ea typeface="华文细黑" pitchFamily="2" charset="-122"/>
                  <a:cs typeface="Arial Unicode MS" pitchFamily="34" charset="-122"/>
                </a:rPr>
                <a:t>WWW.1PPT.COM</a:t>
              </a:r>
              <a:endParaRPr lang="zh-CN" altLang="en-US" sz="1400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  <a:cs typeface="Arial Unicode MS" pitchFamily="34" charset="-122"/>
              </a:endParaRPr>
            </a:p>
          </p:txBody>
        </p:sp>
        <p:grpSp>
          <p:nvGrpSpPr>
            <p:cNvPr id="42" name="组合 41"/>
            <p:cNvGrpSpPr>
              <a:grpSpLocks/>
            </p:cNvGrpSpPr>
            <p:nvPr/>
          </p:nvGrpSpPr>
          <p:grpSpPr bwMode="auto">
            <a:xfrm>
              <a:off x="1522998" y="1796976"/>
              <a:ext cx="1295624" cy="219050"/>
              <a:chOff x="1564407" y="987574"/>
              <a:chExt cx="1279401" cy="216024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1564407" y="987574"/>
                <a:ext cx="1063672" cy="0"/>
              </a:xfrm>
              <a:prstGeom prst="line">
                <a:avLst/>
              </a:prstGeom>
              <a:noFill/>
              <a:ln w="10000" cap="flat" cmpd="sng" algn="ctr">
                <a:solidFill>
                  <a:srgbClr val="0864CA"/>
                </a:solidFill>
                <a:prstDash val="solid"/>
              </a:ln>
              <a:effectLst/>
            </p:spPr>
          </p:cxnSp>
          <p:cxnSp>
            <p:nvCxnSpPr>
              <p:cNvPr id="44" name="直接连接符 43"/>
              <p:cNvCxnSpPr/>
              <p:nvPr/>
            </p:nvCxnSpPr>
            <p:spPr>
              <a:xfrm>
                <a:off x="2628078" y="987574"/>
                <a:ext cx="215730" cy="216024"/>
              </a:xfrm>
              <a:prstGeom prst="line">
                <a:avLst/>
              </a:prstGeom>
              <a:noFill/>
              <a:ln w="10000" cap="flat" cmpd="sng" algn="ctr">
                <a:solidFill>
                  <a:srgbClr val="0864CA"/>
                </a:solidFill>
                <a:prstDash val="solid"/>
              </a:ln>
              <a:effectLst/>
            </p:spPr>
          </p:cxnSp>
        </p:grpSp>
        <p:grpSp>
          <p:nvGrpSpPr>
            <p:cNvPr id="45" name="组合 44"/>
            <p:cNvGrpSpPr>
              <a:grpSpLocks/>
            </p:cNvGrpSpPr>
            <p:nvPr/>
          </p:nvGrpSpPr>
          <p:grpSpPr bwMode="auto">
            <a:xfrm>
              <a:off x="5481280" y="1923763"/>
              <a:ext cx="1728489" cy="218455"/>
              <a:chOff x="6948264" y="1336581"/>
              <a:chExt cx="1705747" cy="216024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H="1">
                <a:off x="6948264" y="1336581"/>
                <a:ext cx="216179" cy="216024"/>
              </a:xfrm>
              <a:prstGeom prst="line">
                <a:avLst/>
              </a:prstGeom>
              <a:noFill/>
              <a:ln w="10000" cap="flat" cmpd="sng" algn="ctr">
                <a:solidFill>
                  <a:srgbClr val="0864CA"/>
                </a:solidFill>
                <a:prstDash val="solid"/>
              </a:ln>
              <a:effectLst/>
            </p:spPr>
          </p:cxnSp>
          <p:cxnSp>
            <p:nvCxnSpPr>
              <p:cNvPr id="47" name="直接连接符 46"/>
              <p:cNvCxnSpPr/>
              <p:nvPr/>
            </p:nvCxnSpPr>
            <p:spPr>
              <a:xfrm>
                <a:off x="7164443" y="1336581"/>
                <a:ext cx="1489568" cy="0"/>
              </a:xfrm>
              <a:prstGeom prst="line">
                <a:avLst/>
              </a:prstGeom>
              <a:noFill/>
              <a:ln w="10000" cap="flat" cmpd="sng" algn="ctr">
                <a:solidFill>
                  <a:srgbClr val="0864CA"/>
                </a:solidFill>
                <a:prstDash val="solid"/>
              </a:ln>
              <a:effectLst/>
            </p:spPr>
          </p:cxnSp>
        </p:grpSp>
        <p:grpSp>
          <p:nvGrpSpPr>
            <p:cNvPr id="48" name="组合 47"/>
            <p:cNvGrpSpPr>
              <a:grpSpLocks/>
            </p:cNvGrpSpPr>
            <p:nvPr/>
          </p:nvGrpSpPr>
          <p:grpSpPr bwMode="auto">
            <a:xfrm flipH="1" flipV="1">
              <a:off x="1464969" y="3809495"/>
              <a:ext cx="1658433" cy="338694"/>
              <a:chOff x="6647160" y="1336581"/>
              <a:chExt cx="2346352" cy="479594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H="1">
                <a:off x="6647160" y="1336581"/>
                <a:ext cx="525529" cy="479594"/>
              </a:xfrm>
              <a:prstGeom prst="line">
                <a:avLst/>
              </a:prstGeom>
              <a:noFill/>
              <a:ln w="10000" cap="flat" cmpd="sng" algn="ctr">
                <a:solidFill>
                  <a:srgbClr val="0864CA"/>
                </a:solidFill>
                <a:prstDash val="solid"/>
              </a:ln>
              <a:effectLst/>
            </p:spPr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7172689" y="1336581"/>
                <a:ext cx="1820823" cy="0"/>
              </a:xfrm>
              <a:prstGeom prst="line">
                <a:avLst/>
              </a:prstGeom>
              <a:noFill/>
              <a:ln w="10000" cap="flat" cmpd="sng" algn="ctr">
                <a:solidFill>
                  <a:srgbClr val="0864CA"/>
                </a:solidFill>
                <a:prstDash val="soli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22923</TotalTime>
  <Words>176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微软用户</cp:lastModifiedBy>
  <cp:revision>1116</cp:revision>
  <dcterms:created xsi:type="dcterms:W3CDTF">2009-02-11T05:37:22Z</dcterms:created>
  <dcterms:modified xsi:type="dcterms:W3CDTF">2016-01-07T03:50:58Z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