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410" r:id="rId3"/>
    <p:sldId id="411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31"/>
          <p:cNvSpPr>
            <a:spLocks noChangeArrowheads="1"/>
          </p:cNvSpPr>
          <p:nvPr/>
        </p:nvSpPr>
        <p:spPr bwMode="auto">
          <a:xfrm>
            <a:off x="3886052" y="282257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62"/>
          <p:cNvSpPr>
            <a:spLocks/>
          </p:cNvSpPr>
          <p:nvPr/>
        </p:nvSpPr>
        <p:spPr bwMode="auto">
          <a:xfrm>
            <a:off x="1547664" y="2827338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FDB602">
              <a:alpha val="20000"/>
            </a:srgbClr>
          </a:solidFill>
          <a:ln w="96901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Freeform 67"/>
          <p:cNvSpPr>
            <a:spLocks/>
          </p:cNvSpPr>
          <p:nvPr/>
        </p:nvSpPr>
        <p:spPr bwMode="auto">
          <a:xfrm rot="19800000">
            <a:off x="3730477" y="2241550"/>
            <a:ext cx="3562350" cy="1227138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9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4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5 h 735"/>
              <a:gd name="T50" fmla="*/ 247061 w 2134"/>
              <a:gd name="T51" fmla="*/ 1105259 h 735"/>
              <a:gd name="T52" fmla="*/ 373930 w 2134"/>
              <a:gd name="T53" fmla="*/ 1180390 h 735"/>
              <a:gd name="T54" fmla="*/ 519162 w 2134"/>
              <a:gd name="T55" fmla="*/ 1220460 h 735"/>
              <a:gd name="T56" fmla="*/ 641023 w 2134"/>
              <a:gd name="T57" fmla="*/ 1227138 h 735"/>
              <a:gd name="T58" fmla="*/ 772900 w 2134"/>
              <a:gd name="T59" fmla="*/ 1207103 h 735"/>
              <a:gd name="T60" fmla="*/ 1014953 w 2134"/>
              <a:gd name="T61" fmla="*/ 1200425 h 735"/>
              <a:gd name="T62" fmla="*/ 1143491 w 2134"/>
              <a:gd name="T63" fmla="*/ 1225468 h 735"/>
              <a:gd name="T64" fmla="*/ 1251997 w 2134"/>
              <a:gd name="T65" fmla="*/ 1225468 h 735"/>
              <a:gd name="T66" fmla="*/ 1382205 w 2134"/>
              <a:gd name="T67" fmla="*/ 1200425 h 735"/>
              <a:gd name="T68" fmla="*/ 1624258 w 2134"/>
              <a:gd name="T69" fmla="*/ 1207103 h 735"/>
              <a:gd name="T70" fmla="*/ 1754466 w 2134"/>
              <a:gd name="T71" fmla="*/ 1227138 h 735"/>
              <a:gd name="T72" fmla="*/ 1861303 w 2134"/>
              <a:gd name="T73" fmla="*/ 1222129 h 735"/>
              <a:gd name="T74" fmla="*/ 1991511 w 2134"/>
              <a:gd name="T75" fmla="*/ 1192077 h 735"/>
              <a:gd name="T76" fmla="*/ 2233563 w 2134"/>
              <a:gd name="T77" fmla="*/ 1213781 h 735"/>
              <a:gd name="T78" fmla="*/ 2365440 w 2134"/>
              <a:gd name="T79" fmla="*/ 1227138 h 735"/>
              <a:gd name="T80" fmla="*/ 2473947 w 2134"/>
              <a:gd name="T81" fmla="*/ 1218790 h 735"/>
              <a:gd name="T82" fmla="*/ 2741040 w 2134"/>
              <a:gd name="T83" fmla="*/ 1192077 h 735"/>
              <a:gd name="T84" fmla="*/ 2842869 w 2134"/>
              <a:gd name="T85" fmla="*/ 1218790 h 735"/>
              <a:gd name="T86" fmla="*/ 2949706 w 2134"/>
              <a:gd name="T87" fmla="*/ 1227138 h 735"/>
              <a:gd name="T88" fmla="*/ 3103284 w 2134"/>
              <a:gd name="T89" fmla="*/ 1207103 h 735"/>
              <a:gd name="T90" fmla="*/ 3243508 w 2134"/>
              <a:gd name="T91" fmla="*/ 1153677 h 735"/>
              <a:gd name="T92" fmla="*/ 3363700 w 2134"/>
              <a:gd name="T93" fmla="*/ 1068528 h 735"/>
              <a:gd name="T94" fmla="*/ 3458852 w 2134"/>
              <a:gd name="T95" fmla="*/ 956667 h 735"/>
              <a:gd name="T96" fmla="*/ 3527294 w 2134"/>
              <a:gd name="T97" fmla="*/ 826440 h 735"/>
              <a:gd name="T98" fmla="*/ 3560681 w 2134"/>
              <a:gd name="T99" fmla="*/ 676178 h 735"/>
              <a:gd name="T100" fmla="*/ 3560681 w 2134"/>
              <a:gd name="T101" fmla="*/ 550960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139AFF">
              <a:alpha val="20000"/>
            </a:srgbClr>
          </a:solidFill>
          <a:ln w="96901">
            <a:solidFill>
              <a:srgbClr val="139A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68"/>
          <p:cNvSpPr>
            <a:spLocks/>
          </p:cNvSpPr>
          <p:nvPr/>
        </p:nvSpPr>
        <p:spPr bwMode="auto">
          <a:xfrm rot="1783334">
            <a:off x="3733652" y="3402013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96901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6" name="Group 64"/>
          <p:cNvGrpSpPr>
            <a:grpSpLocks/>
          </p:cNvGrpSpPr>
          <p:nvPr/>
        </p:nvGrpSpPr>
        <p:grpSpPr bwMode="auto">
          <a:xfrm>
            <a:off x="2004864" y="2663825"/>
            <a:ext cx="396875" cy="396875"/>
            <a:chOff x="1661" y="1310"/>
            <a:chExt cx="250" cy="250"/>
          </a:xfrm>
        </p:grpSpPr>
        <p:sp>
          <p:nvSpPr>
            <p:cNvPr id="27" name="Oval 34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Oval 40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63"/>
          <p:cNvGrpSpPr>
            <a:grpSpLocks/>
          </p:cNvGrpSpPr>
          <p:nvPr/>
        </p:nvGrpSpPr>
        <p:grpSpPr bwMode="auto">
          <a:xfrm>
            <a:off x="6002189" y="1511300"/>
            <a:ext cx="396875" cy="396875"/>
            <a:chOff x="1661" y="2034"/>
            <a:chExt cx="250" cy="250"/>
          </a:xfrm>
        </p:grpSpPr>
        <p:sp>
          <p:nvSpPr>
            <p:cNvPr id="30" name="Oval 35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41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roup 65"/>
          <p:cNvGrpSpPr>
            <a:grpSpLocks/>
          </p:cNvGrpSpPr>
          <p:nvPr/>
        </p:nvGrpSpPr>
        <p:grpSpPr bwMode="auto">
          <a:xfrm>
            <a:off x="6011714" y="4932363"/>
            <a:ext cx="396875" cy="396875"/>
            <a:chOff x="1661" y="2750"/>
            <a:chExt cx="250" cy="250"/>
          </a:xfrm>
        </p:grpSpPr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val 42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Rectangle 69"/>
          <p:cNvSpPr>
            <a:spLocks noChangeArrowheads="1"/>
          </p:cNvSpPr>
          <p:nvPr/>
        </p:nvSpPr>
        <p:spPr bwMode="auto">
          <a:xfrm>
            <a:off x="3922564" y="3186113"/>
            <a:ext cx="1206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Heading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Goes Here</a:t>
            </a:r>
          </a:p>
        </p:txBody>
      </p:sp>
      <p:sp>
        <p:nvSpPr>
          <p:cNvPr id="36" name="Rectangle 70"/>
          <p:cNvSpPr>
            <a:spLocks noChangeArrowheads="1"/>
          </p:cNvSpPr>
          <p:nvPr/>
        </p:nvSpPr>
        <p:spPr bwMode="auto">
          <a:xfrm>
            <a:off x="2031852" y="2336800"/>
            <a:ext cx="2089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400" baseline="0">
                <a:solidFill>
                  <a:srgbClr val="FDB602"/>
                </a:solidFill>
                <a:latin typeface="Arial Black" pitchFamily="34" charset="0"/>
              </a:rPr>
              <a:t>Visual Appealing</a:t>
            </a:r>
          </a:p>
        </p:txBody>
      </p:sp>
      <p:sp>
        <p:nvSpPr>
          <p:cNvPr id="37" name="Rectangle 71"/>
          <p:cNvSpPr>
            <a:spLocks noChangeArrowheads="1"/>
          </p:cNvSpPr>
          <p:nvPr/>
        </p:nvSpPr>
        <p:spPr bwMode="auto">
          <a:xfrm>
            <a:off x="1744514" y="3122613"/>
            <a:ext cx="32416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Captivate your viewing audience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PowerPoint Templates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&amp; Backgrounds, Sleek Diagram &amp;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Charts For Your Presentation</a:t>
            </a:r>
          </a:p>
        </p:txBody>
      </p:sp>
      <p:sp>
        <p:nvSpPr>
          <p:cNvPr id="38" name="Rectangle 73"/>
          <p:cNvSpPr>
            <a:spLocks noChangeArrowheads="1"/>
          </p:cNvSpPr>
          <p:nvPr/>
        </p:nvSpPr>
        <p:spPr bwMode="auto">
          <a:xfrm rot="19816733">
            <a:off x="4975077" y="2033588"/>
            <a:ext cx="27003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Trendy Design in contemporary colors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and styles - PowerPoint Templates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&amp; Backgrounds, PowerPoint Diagrams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&amp; Charts for your Presentation</a:t>
            </a:r>
          </a:p>
        </p:txBody>
      </p:sp>
      <p:sp>
        <p:nvSpPr>
          <p:cNvPr id="39" name="Rectangle 74"/>
          <p:cNvSpPr>
            <a:spLocks noChangeArrowheads="1"/>
          </p:cNvSpPr>
          <p:nvPr/>
        </p:nvSpPr>
        <p:spPr bwMode="auto">
          <a:xfrm>
            <a:off x="4516289" y="1558925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400" baseline="0">
                <a:solidFill>
                  <a:srgbClr val="139AFF"/>
                </a:solidFill>
                <a:latin typeface="Arial Black" pitchFamily="34" charset="0"/>
              </a:rPr>
              <a:t>Subtle Touch</a:t>
            </a:r>
          </a:p>
        </p:txBody>
      </p:sp>
      <p:sp>
        <p:nvSpPr>
          <p:cNvPr id="40" name="Rectangle 75"/>
          <p:cNvSpPr>
            <a:spLocks noChangeArrowheads="1"/>
          </p:cNvSpPr>
          <p:nvPr/>
        </p:nvSpPr>
        <p:spPr bwMode="auto">
          <a:xfrm>
            <a:off x="3668564" y="5003800"/>
            <a:ext cx="3206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</a:rPr>
              <a:t>Animation PowerPoint</a:t>
            </a:r>
          </a:p>
        </p:txBody>
      </p:sp>
      <p:sp>
        <p:nvSpPr>
          <p:cNvPr id="41" name="Rectangle 76"/>
          <p:cNvSpPr>
            <a:spLocks noChangeArrowheads="1"/>
          </p:cNvSpPr>
          <p:nvPr/>
        </p:nvSpPr>
        <p:spPr bwMode="auto">
          <a:xfrm rot="1669726">
            <a:off x="5173514" y="4205288"/>
            <a:ext cx="24844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Dynamic look to your presentation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– Animation PowerPoint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Templates &amp; Backgrounds for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3075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28"/>
          <p:cNvSpPr>
            <a:spLocks noChangeArrowheads="1"/>
          </p:cNvSpPr>
          <p:nvPr/>
        </p:nvSpPr>
        <p:spPr bwMode="auto">
          <a:xfrm>
            <a:off x="3886052" y="2836271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Freeform 29"/>
          <p:cNvSpPr>
            <a:spLocks/>
          </p:cNvSpPr>
          <p:nvPr/>
        </p:nvSpPr>
        <p:spPr bwMode="auto">
          <a:xfrm>
            <a:off x="1547664" y="2841034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FDB602">
              <a:alpha val="20000"/>
            </a:srgbClr>
          </a:solidFill>
          <a:ln w="96901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0"/>
          <p:cNvSpPr>
            <a:spLocks/>
          </p:cNvSpPr>
          <p:nvPr/>
        </p:nvSpPr>
        <p:spPr bwMode="auto">
          <a:xfrm rot="19800000">
            <a:off x="3730477" y="2255246"/>
            <a:ext cx="3562350" cy="1227138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9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4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5 h 735"/>
              <a:gd name="T50" fmla="*/ 247061 w 2134"/>
              <a:gd name="T51" fmla="*/ 1105259 h 735"/>
              <a:gd name="T52" fmla="*/ 373930 w 2134"/>
              <a:gd name="T53" fmla="*/ 1180390 h 735"/>
              <a:gd name="T54" fmla="*/ 519162 w 2134"/>
              <a:gd name="T55" fmla="*/ 1220460 h 735"/>
              <a:gd name="T56" fmla="*/ 641023 w 2134"/>
              <a:gd name="T57" fmla="*/ 1227138 h 735"/>
              <a:gd name="T58" fmla="*/ 772900 w 2134"/>
              <a:gd name="T59" fmla="*/ 1207103 h 735"/>
              <a:gd name="T60" fmla="*/ 1014953 w 2134"/>
              <a:gd name="T61" fmla="*/ 1200425 h 735"/>
              <a:gd name="T62" fmla="*/ 1143491 w 2134"/>
              <a:gd name="T63" fmla="*/ 1225468 h 735"/>
              <a:gd name="T64" fmla="*/ 1251997 w 2134"/>
              <a:gd name="T65" fmla="*/ 1225468 h 735"/>
              <a:gd name="T66" fmla="*/ 1382205 w 2134"/>
              <a:gd name="T67" fmla="*/ 1200425 h 735"/>
              <a:gd name="T68" fmla="*/ 1624258 w 2134"/>
              <a:gd name="T69" fmla="*/ 1207103 h 735"/>
              <a:gd name="T70" fmla="*/ 1754466 w 2134"/>
              <a:gd name="T71" fmla="*/ 1227138 h 735"/>
              <a:gd name="T72" fmla="*/ 1861303 w 2134"/>
              <a:gd name="T73" fmla="*/ 1222129 h 735"/>
              <a:gd name="T74" fmla="*/ 1991511 w 2134"/>
              <a:gd name="T75" fmla="*/ 1192077 h 735"/>
              <a:gd name="T76" fmla="*/ 2233563 w 2134"/>
              <a:gd name="T77" fmla="*/ 1213781 h 735"/>
              <a:gd name="T78" fmla="*/ 2365440 w 2134"/>
              <a:gd name="T79" fmla="*/ 1227138 h 735"/>
              <a:gd name="T80" fmla="*/ 2473947 w 2134"/>
              <a:gd name="T81" fmla="*/ 1218790 h 735"/>
              <a:gd name="T82" fmla="*/ 2741040 w 2134"/>
              <a:gd name="T83" fmla="*/ 1192077 h 735"/>
              <a:gd name="T84" fmla="*/ 2842869 w 2134"/>
              <a:gd name="T85" fmla="*/ 1218790 h 735"/>
              <a:gd name="T86" fmla="*/ 2949706 w 2134"/>
              <a:gd name="T87" fmla="*/ 1227138 h 735"/>
              <a:gd name="T88" fmla="*/ 3103284 w 2134"/>
              <a:gd name="T89" fmla="*/ 1207103 h 735"/>
              <a:gd name="T90" fmla="*/ 3243508 w 2134"/>
              <a:gd name="T91" fmla="*/ 1153677 h 735"/>
              <a:gd name="T92" fmla="*/ 3363700 w 2134"/>
              <a:gd name="T93" fmla="*/ 1068528 h 735"/>
              <a:gd name="T94" fmla="*/ 3458852 w 2134"/>
              <a:gd name="T95" fmla="*/ 956667 h 735"/>
              <a:gd name="T96" fmla="*/ 3527294 w 2134"/>
              <a:gd name="T97" fmla="*/ 826440 h 735"/>
              <a:gd name="T98" fmla="*/ 3560681 w 2134"/>
              <a:gd name="T99" fmla="*/ 676178 h 735"/>
              <a:gd name="T100" fmla="*/ 3560681 w 2134"/>
              <a:gd name="T101" fmla="*/ 550960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139AFF">
              <a:alpha val="20000"/>
            </a:srgbClr>
          </a:solidFill>
          <a:ln w="96901">
            <a:solidFill>
              <a:srgbClr val="139A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31"/>
          <p:cNvSpPr>
            <a:spLocks/>
          </p:cNvSpPr>
          <p:nvPr/>
        </p:nvSpPr>
        <p:spPr bwMode="auto">
          <a:xfrm rot="1783334">
            <a:off x="3733652" y="3415709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6901">
            <a:solidFill>
              <a:srgbClr val="2F2F2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Group 50"/>
          <p:cNvGrpSpPr>
            <a:grpSpLocks/>
          </p:cNvGrpSpPr>
          <p:nvPr/>
        </p:nvGrpSpPr>
        <p:grpSpPr bwMode="auto">
          <a:xfrm>
            <a:off x="2004864" y="2677521"/>
            <a:ext cx="396875" cy="396875"/>
            <a:chOff x="1298" y="1678"/>
            <a:chExt cx="250" cy="250"/>
          </a:xfrm>
        </p:grpSpPr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1298" y="1678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  <p:sp>
          <p:nvSpPr>
            <p:cNvPr id="44" name="Oval 34"/>
            <p:cNvSpPr>
              <a:spLocks noChangeArrowheads="1"/>
            </p:cNvSpPr>
            <p:nvPr/>
          </p:nvSpPr>
          <p:spPr bwMode="auto">
            <a:xfrm>
              <a:off x="1366" y="1746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</p:grpSp>
      <p:grpSp>
        <p:nvGrpSpPr>
          <p:cNvPr id="45" name="Group 49"/>
          <p:cNvGrpSpPr>
            <a:grpSpLocks/>
          </p:cNvGrpSpPr>
          <p:nvPr/>
        </p:nvGrpSpPr>
        <p:grpSpPr bwMode="auto">
          <a:xfrm>
            <a:off x="6002189" y="1524996"/>
            <a:ext cx="396875" cy="396875"/>
            <a:chOff x="3816" y="952"/>
            <a:chExt cx="250" cy="250"/>
          </a:xfrm>
        </p:grpSpPr>
        <p:sp>
          <p:nvSpPr>
            <p:cNvPr id="46" name="Oval 36"/>
            <p:cNvSpPr>
              <a:spLocks noChangeArrowheads="1"/>
            </p:cNvSpPr>
            <p:nvPr/>
          </p:nvSpPr>
          <p:spPr bwMode="auto">
            <a:xfrm>
              <a:off x="3816" y="952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  <p:sp>
          <p:nvSpPr>
            <p:cNvPr id="47" name="Oval 37"/>
            <p:cNvSpPr>
              <a:spLocks noChangeArrowheads="1"/>
            </p:cNvSpPr>
            <p:nvPr/>
          </p:nvSpPr>
          <p:spPr bwMode="auto">
            <a:xfrm>
              <a:off x="3884" y="1022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</p:grpSp>
      <p:grpSp>
        <p:nvGrpSpPr>
          <p:cNvPr id="48" name="Group 52"/>
          <p:cNvGrpSpPr>
            <a:grpSpLocks/>
          </p:cNvGrpSpPr>
          <p:nvPr/>
        </p:nvGrpSpPr>
        <p:grpSpPr bwMode="auto">
          <a:xfrm>
            <a:off x="6011714" y="4946059"/>
            <a:ext cx="396875" cy="396875"/>
            <a:chOff x="3822" y="3107"/>
            <a:chExt cx="250" cy="250"/>
          </a:xfrm>
        </p:grpSpPr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3822" y="3107"/>
              <a:ext cx="250" cy="2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  <p:sp>
          <p:nvSpPr>
            <p:cNvPr id="50" name="Oval 40"/>
            <p:cNvSpPr>
              <a:spLocks noChangeArrowheads="1"/>
            </p:cNvSpPr>
            <p:nvPr/>
          </p:nvSpPr>
          <p:spPr bwMode="auto">
            <a:xfrm>
              <a:off x="3890" y="317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aseline="0"/>
            </a:p>
          </p:txBody>
        </p:sp>
      </p:grpSp>
      <p:sp>
        <p:nvSpPr>
          <p:cNvPr id="51" name="Rectangle 41"/>
          <p:cNvSpPr>
            <a:spLocks noChangeArrowheads="1"/>
          </p:cNvSpPr>
          <p:nvPr/>
        </p:nvSpPr>
        <p:spPr bwMode="auto">
          <a:xfrm>
            <a:off x="3922564" y="3199809"/>
            <a:ext cx="1206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300" b="1" baseline="0">
                <a:latin typeface="Arial" charset="0"/>
              </a:rPr>
              <a:t>Heading</a:t>
            </a:r>
          </a:p>
          <a:p>
            <a:r>
              <a:rPr lang="en-US" altLang="ko-KR" sz="1300" b="1" baseline="0">
                <a:latin typeface="Arial" charset="0"/>
              </a:rPr>
              <a:t>Goes Here</a:t>
            </a: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2031852" y="2350496"/>
            <a:ext cx="2089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400" baseline="0">
                <a:solidFill>
                  <a:srgbClr val="FDB602"/>
                </a:solidFill>
                <a:latin typeface="Arial Black" pitchFamily="34" charset="0"/>
              </a:rPr>
              <a:t>Visual Appealing</a:t>
            </a:r>
          </a:p>
        </p:txBody>
      </p:sp>
      <p:sp>
        <p:nvSpPr>
          <p:cNvPr id="53" name="Rectangle 43"/>
          <p:cNvSpPr>
            <a:spLocks noChangeArrowheads="1"/>
          </p:cNvSpPr>
          <p:nvPr/>
        </p:nvSpPr>
        <p:spPr bwMode="auto">
          <a:xfrm>
            <a:off x="1744514" y="3136309"/>
            <a:ext cx="32416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900" baseline="0">
                <a:latin typeface="Arial" charset="0"/>
              </a:rPr>
              <a:t>Captivate your viewing audience </a:t>
            </a:r>
          </a:p>
          <a:p>
            <a:pPr algn="l">
              <a:buFontTx/>
              <a:buChar char="-"/>
            </a:pPr>
            <a:r>
              <a:rPr lang="en-US" altLang="ko-KR" sz="900" baseline="0">
                <a:latin typeface="Arial" charset="0"/>
              </a:rPr>
              <a:t>PowerPoint Templates </a:t>
            </a:r>
          </a:p>
          <a:p>
            <a:pPr algn="l"/>
            <a:r>
              <a:rPr lang="en-US" altLang="ko-KR" sz="900" baseline="0">
                <a:latin typeface="Arial" charset="0"/>
              </a:rPr>
              <a:t>&amp; Backgrounds, Sleek Diagram &amp; </a:t>
            </a:r>
          </a:p>
          <a:p>
            <a:pPr algn="l"/>
            <a:r>
              <a:rPr lang="en-US" altLang="ko-KR" sz="900" baseline="0">
                <a:latin typeface="Arial" charset="0"/>
              </a:rPr>
              <a:t>Charts For Your Presentation</a:t>
            </a:r>
          </a:p>
        </p:txBody>
      </p:sp>
      <p:sp>
        <p:nvSpPr>
          <p:cNvPr id="54" name="Rectangle 44"/>
          <p:cNvSpPr>
            <a:spLocks noChangeArrowheads="1"/>
          </p:cNvSpPr>
          <p:nvPr/>
        </p:nvSpPr>
        <p:spPr bwMode="auto">
          <a:xfrm rot="19816733">
            <a:off x="4975077" y="2047284"/>
            <a:ext cx="27003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900" baseline="0">
                <a:latin typeface="Arial" charset="0"/>
              </a:rPr>
              <a:t>Trendy Design in contemporary colors </a:t>
            </a:r>
          </a:p>
          <a:p>
            <a:pPr algn="l"/>
            <a:r>
              <a:rPr lang="en-US" altLang="ko-KR" sz="900" baseline="0">
                <a:latin typeface="Arial" charset="0"/>
              </a:rPr>
              <a:t>and styles - PowerPoint Templates </a:t>
            </a:r>
          </a:p>
          <a:p>
            <a:pPr algn="l"/>
            <a:r>
              <a:rPr lang="en-US" altLang="ko-KR" sz="900" baseline="0">
                <a:latin typeface="Arial" charset="0"/>
              </a:rPr>
              <a:t>&amp; Backgrounds, PowerPoint Diagrams </a:t>
            </a:r>
          </a:p>
          <a:p>
            <a:pPr algn="l"/>
            <a:r>
              <a:rPr lang="en-US" altLang="ko-KR" sz="900" baseline="0">
                <a:latin typeface="Arial" charset="0"/>
              </a:rPr>
              <a:t>&amp; Charts for your Presentation</a:t>
            </a:r>
          </a:p>
        </p:txBody>
      </p:sp>
      <p:sp>
        <p:nvSpPr>
          <p:cNvPr id="55" name="Rectangle 45"/>
          <p:cNvSpPr>
            <a:spLocks noChangeArrowheads="1"/>
          </p:cNvSpPr>
          <p:nvPr/>
        </p:nvSpPr>
        <p:spPr bwMode="auto">
          <a:xfrm>
            <a:off x="4516289" y="1572621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400" baseline="0">
                <a:solidFill>
                  <a:srgbClr val="139AFF"/>
                </a:solidFill>
                <a:latin typeface="Arial Black" pitchFamily="34" charset="0"/>
              </a:rPr>
              <a:t>Subtle Touch</a:t>
            </a:r>
          </a:p>
        </p:txBody>
      </p:sp>
      <p:sp>
        <p:nvSpPr>
          <p:cNvPr id="56" name="Rectangle 46"/>
          <p:cNvSpPr>
            <a:spLocks noChangeArrowheads="1"/>
          </p:cNvSpPr>
          <p:nvPr/>
        </p:nvSpPr>
        <p:spPr bwMode="auto">
          <a:xfrm>
            <a:off x="3668564" y="5017496"/>
            <a:ext cx="3206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1400" baseline="0">
                <a:latin typeface="Arial Black" pitchFamily="34" charset="0"/>
              </a:rPr>
              <a:t>Animation PowerPoint</a:t>
            </a:r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 rot="1669726">
            <a:off x="5173514" y="4218984"/>
            <a:ext cx="24844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ko-KR" sz="900" baseline="0">
                <a:latin typeface="Arial" charset="0"/>
              </a:rPr>
              <a:t>Dynamic look to your presentation </a:t>
            </a:r>
          </a:p>
          <a:p>
            <a:pPr algn="l"/>
            <a:r>
              <a:rPr lang="en-US" altLang="ko-KR" sz="900" baseline="0">
                <a:latin typeface="Arial" charset="0"/>
              </a:rPr>
              <a:t>– Animation PowerPoint</a:t>
            </a:r>
          </a:p>
          <a:p>
            <a:pPr algn="l"/>
            <a:r>
              <a:rPr lang="en-US" altLang="ko-KR" sz="900" baseline="0">
                <a:latin typeface="Arial" charset="0"/>
              </a:rPr>
              <a:t>Templates &amp; Backgrounds for </a:t>
            </a:r>
          </a:p>
          <a:p>
            <a:pPr algn="l"/>
            <a:r>
              <a:rPr lang="en-US" altLang="ko-KR" sz="900" baseline="0">
                <a:latin typeface="Arial" charset="0"/>
              </a:rPr>
              <a:t>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5600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22775</TotalTime>
  <Words>281</Words>
  <Application>Microsoft Office PowerPoint</Application>
  <PresentationFormat>全屏显示(4:3)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1291</cp:revision>
  <dcterms:created xsi:type="dcterms:W3CDTF">2009-02-11T05:37:22Z</dcterms:created>
  <dcterms:modified xsi:type="dcterms:W3CDTF">2016-01-06T08:48:23Z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