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BF8"/>
    <a:srgbClr val="3072C2"/>
    <a:srgbClr val="6FA0DB"/>
    <a:srgbClr val="A5D1F5"/>
    <a:srgbClr val="4EA5EC"/>
    <a:srgbClr val="F6F890"/>
    <a:srgbClr val="A50303"/>
    <a:srgbClr val="FDFFEF"/>
    <a:srgbClr val="DEE9F6"/>
    <a:srgbClr val="CBD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30" d="100"/>
          <a:sy n="130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0D6FE-E17D-45AE-964C-6A7E1EE44A2C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FAFE4-6285-44A3-9209-A33D4137F7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4EC7C-D672-40B0-8C88-97595E1771E1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C06E4-5917-4B53-87E6-16C8781511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FFBE6-2E91-45E4-9F9E-271A46519BB6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5E127-9B5D-4906-833E-A6596E37736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106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013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927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075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128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0582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348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876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022B-D374-4893-A9C9-4097BA3FDC6A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07039-5587-4B49-9E22-CC7D56CBC4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630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5891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555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5D2E1-F673-4C9C-9247-8FD77FFE2F50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8FDE4-C61F-429E-8D5A-327998B6AB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1C609-C206-4ECD-8671-B959A646DBEE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AA5EE-37AD-486B-ABAF-B8C2B21F68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04F51-C53B-4049-B24C-3861736EEA39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91D6-DA5D-45A6-8717-AA481B4D880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53941-AFBD-40D0-A138-0610CD9A5055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11A22-C9E7-4876-952E-32FE0E4947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795EA-17AE-4522-93AC-223E7F94C9D1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D05EF-C0AF-4F76-A5E8-7E386F8E9E2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C4922-6434-44CB-B5EC-53A2DE4078EC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B809A-8FB8-4921-A582-A9362986A0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95BA-33BB-4FE8-9C46-787704BB0960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04DD9-5B19-477C-8747-74CF7682B29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24765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5D1F5"/>
            </a:gs>
            <a:gs pos="50000">
              <a:srgbClr val="6FA0DB"/>
            </a:gs>
            <a:gs pos="100000">
              <a:srgbClr val="3072C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195F42-FAB0-433B-B7C1-817191D4CF3B}" type="datetimeFigureOut">
              <a:rPr lang="zh-CN" altLang="en-US"/>
              <a:pPr>
                <a:defRPr/>
              </a:pPr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D8CDEEB-DE34-457A-951E-3CF0839F49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24765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33332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gif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 descr="1.1.3.png"/>
          <p:cNvPicPr>
            <a:picLocks noChangeAspect="1"/>
          </p:cNvPicPr>
          <p:nvPr/>
        </p:nvPicPr>
        <p:blipFill>
          <a:blip r:embed="rId4"/>
          <a:srcRect l="3906" r="35938" b="52083"/>
          <a:stretch>
            <a:fillRect/>
          </a:stretch>
        </p:blipFill>
        <p:spPr bwMode="auto">
          <a:xfrm>
            <a:off x="357188" y="0"/>
            <a:ext cx="55006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.1.1.3.png"/>
          <p:cNvPicPr>
            <a:picLocks noChangeAspect="1"/>
          </p:cNvPicPr>
          <p:nvPr/>
        </p:nvPicPr>
        <p:blipFill>
          <a:blip r:embed="rId5"/>
          <a:srcRect r="68750" b="65625"/>
          <a:stretch>
            <a:fillRect/>
          </a:stretch>
        </p:blipFill>
        <p:spPr bwMode="auto">
          <a:xfrm>
            <a:off x="0" y="0"/>
            <a:ext cx="28575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1.1.4.1.png"/>
          <p:cNvPicPr>
            <a:picLocks noChangeAspect="1"/>
          </p:cNvPicPr>
          <p:nvPr/>
        </p:nvPicPr>
        <p:blipFill>
          <a:blip r:embed="rId6"/>
          <a:srcRect l="84375" b="31250"/>
          <a:stretch>
            <a:fillRect/>
          </a:stretch>
        </p:blipFill>
        <p:spPr bwMode="auto">
          <a:xfrm>
            <a:off x="7715250" y="0"/>
            <a:ext cx="14287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1.1.4.2.png"/>
          <p:cNvPicPr>
            <a:picLocks noChangeAspect="1"/>
          </p:cNvPicPr>
          <p:nvPr/>
        </p:nvPicPr>
        <p:blipFill>
          <a:blip r:embed="rId7"/>
          <a:srcRect t="44792" r="87500"/>
          <a:stretch>
            <a:fillRect/>
          </a:stretch>
        </p:blipFill>
        <p:spPr bwMode="auto">
          <a:xfrm>
            <a:off x="0" y="3071813"/>
            <a:ext cx="1143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1.1.4.3.png"/>
          <p:cNvPicPr>
            <a:picLocks noChangeAspect="1"/>
          </p:cNvPicPr>
          <p:nvPr/>
        </p:nvPicPr>
        <p:blipFill>
          <a:blip r:embed="rId8"/>
          <a:srcRect l="26563" b="64583"/>
          <a:stretch>
            <a:fillRect/>
          </a:stretch>
        </p:blipFill>
        <p:spPr bwMode="auto">
          <a:xfrm>
            <a:off x="2428875" y="0"/>
            <a:ext cx="6715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1.1.2.png"/>
          <p:cNvPicPr>
            <a:picLocks noChangeAspect="1"/>
          </p:cNvPicPr>
          <p:nvPr/>
        </p:nvPicPr>
        <p:blipFill>
          <a:blip r:embed="rId9"/>
          <a:srcRect l="46875" t="36458"/>
          <a:stretch>
            <a:fillRect/>
          </a:stretch>
        </p:blipFill>
        <p:spPr bwMode="auto">
          <a:xfrm>
            <a:off x="4286250" y="2500313"/>
            <a:ext cx="4859338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 descr="1.1.4.4.png"/>
          <p:cNvPicPr>
            <a:picLocks noChangeAspect="1"/>
          </p:cNvPicPr>
          <p:nvPr/>
        </p:nvPicPr>
        <p:blipFill>
          <a:blip r:embed="rId10"/>
          <a:srcRect l="26563" t="69792" r="37500"/>
          <a:stretch>
            <a:fillRect/>
          </a:stretch>
        </p:blipFill>
        <p:spPr bwMode="auto">
          <a:xfrm>
            <a:off x="2428875" y="4786313"/>
            <a:ext cx="32861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46" descr="1.1.1.2.png"/>
          <p:cNvPicPr>
            <a:picLocks noChangeAspect="1"/>
          </p:cNvPicPr>
          <p:nvPr/>
        </p:nvPicPr>
        <p:blipFill>
          <a:blip r:embed="rId11"/>
          <a:srcRect l="10229" t="19070" r="18172" b="18951"/>
          <a:stretch>
            <a:fillRect/>
          </a:stretch>
        </p:blipFill>
        <p:spPr bwMode="auto">
          <a:xfrm>
            <a:off x="2786063" y="-785813"/>
            <a:ext cx="3556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48" descr="1.1.1.4.png"/>
          <p:cNvPicPr>
            <a:picLocks noChangeAspect="1"/>
          </p:cNvPicPr>
          <p:nvPr/>
        </p:nvPicPr>
        <p:blipFill>
          <a:blip r:embed="rId12"/>
          <a:srcRect l="32031" t="51042" r="65623" b="44792"/>
          <a:stretch>
            <a:fillRect/>
          </a:stretch>
        </p:blipFill>
        <p:spPr bwMode="auto">
          <a:xfrm>
            <a:off x="2500313" y="-642938"/>
            <a:ext cx="2143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1.1.1.2.png"/>
          <p:cNvPicPr>
            <a:picLocks noChangeAspect="1"/>
          </p:cNvPicPr>
          <p:nvPr/>
        </p:nvPicPr>
        <p:blipFill>
          <a:blip r:embed="rId11"/>
          <a:srcRect l="10229" t="19070" r="18172" b="18951"/>
          <a:stretch>
            <a:fillRect/>
          </a:stretch>
        </p:blipFill>
        <p:spPr bwMode="auto">
          <a:xfrm>
            <a:off x="6143625" y="6143625"/>
            <a:ext cx="50006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图片 50" descr="1.1.1.2.png"/>
          <p:cNvPicPr>
            <a:picLocks noChangeAspect="1"/>
          </p:cNvPicPr>
          <p:nvPr/>
        </p:nvPicPr>
        <p:blipFill>
          <a:blip r:embed="rId11"/>
          <a:srcRect l="10229" t="19070" r="18172" b="18951"/>
          <a:stretch>
            <a:fillRect/>
          </a:stretch>
        </p:blipFill>
        <p:spPr bwMode="auto">
          <a:xfrm>
            <a:off x="5715000" y="-357188"/>
            <a:ext cx="384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51" descr="1.1.1.2.png"/>
          <p:cNvPicPr>
            <a:picLocks noChangeAspect="1"/>
          </p:cNvPicPr>
          <p:nvPr/>
        </p:nvPicPr>
        <p:blipFill>
          <a:blip r:embed="rId13"/>
          <a:srcRect l="10229" t="19070" r="18172" b="18951"/>
          <a:stretch>
            <a:fillRect/>
          </a:stretch>
        </p:blipFill>
        <p:spPr bwMode="auto">
          <a:xfrm>
            <a:off x="4786313" y="-285750"/>
            <a:ext cx="307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1.1.1.2.png"/>
          <p:cNvPicPr>
            <a:picLocks noChangeAspect="1"/>
          </p:cNvPicPr>
          <p:nvPr/>
        </p:nvPicPr>
        <p:blipFill>
          <a:blip r:embed="rId11"/>
          <a:srcRect l="10229" t="19070" r="18172" b="18951"/>
          <a:stretch>
            <a:fillRect/>
          </a:stretch>
        </p:blipFill>
        <p:spPr bwMode="auto">
          <a:xfrm>
            <a:off x="3429000" y="3214688"/>
            <a:ext cx="4619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53" descr="1.1.1.2.png"/>
          <p:cNvPicPr>
            <a:picLocks noChangeAspect="1"/>
          </p:cNvPicPr>
          <p:nvPr/>
        </p:nvPicPr>
        <p:blipFill>
          <a:blip r:embed="rId11"/>
          <a:srcRect l="10229" t="19070" r="18172" b="18951"/>
          <a:stretch>
            <a:fillRect/>
          </a:stretch>
        </p:blipFill>
        <p:spPr bwMode="auto">
          <a:xfrm>
            <a:off x="4143375" y="-500063"/>
            <a:ext cx="3571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55" descr="1.1.1.4.png"/>
          <p:cNvPicPr>
            <a:picLocks noChangeAspect="1"/>
          </p:cNvPicPr>
          <p:nvPr/>
        </p:nvPicPr>
        <p:blipFill>
          <a:blip r:embed="rId12"/>
          <a:srcRect l="32031" t="51042" r="65623" b="44792"/>
          <a:stretch>
            <a:fillRect/>
          </a:stretch>
        </p:blipFill>
        <p:spPr bwMode="auto">
          <a:xfrm>
            <a:off x="1643063" y="-476250"/>
            <a:ext cx="2159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56" descr="1.1.1.4.png"/>
          <p:cNvPicPr>
            <a:picLocks noChangeAspect="1"/>
          </p:cNvPicPr>
          <p:nvPr/>
        </p:nvPicPr>
        <p:blipFill>
          <a:blip r:embed="rId12"/>
          <a:srcRect l="32031" t="51042" r="65623" b="44792"/>
          <a:stretch>
            <a:fillRect/>
          </a:stretch>
        </p:blipFill>
        <p:spPr bwMode="auto">
          <a:xfrm>
            <a:off x="928688" y="-285750"/>
            <a:ext cx="2143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57" descr="1.1.1.4.png"/>
          <p:cNvPicPr>
            <a:picLocks noChangeAspect="1"/>
          </p:cNvPicPr>
          <p:nvPr/>
        </p:nvPicPr>
        <p:blipFill>
          <a:blip r:embed="rId12"/>
          <a:srcRect l="32031" t="51042" r="65623" b="44792"/>
          <a:stretch>
            <a:fillRect/>
          </a:stretch>
        </p:blipFill>
        <p:spPr bwMode="auto">
          <a:xfrm>
            <a:off x="1714500" y="6429375"/>
            <a:ext cx="2143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58" descr="1.1.1.4.png"/>
          <p:cNvPicPr>
            <a:picLocks noChangeAspect="1"/>
          </p:cNvPicPr>
          <p:nvPr/>
        </p:nvPicPr>
        <p:blipFill>
          <a:blip r:embed="rId12"/>
          <a:srcRect l="32031" t="51042" r="65623" b="44792"/>
          <a:stretch>
            <a:fillRect/>
          </a:stretch>
        </p:blipFill>
        <p:spPr bwMode="auto">
          <a:xfrm>
            <a:off x="6715125" y="-500063"/>
            <a:ext cx="2143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61" descr="1.1.1.2.png"/>
          <p:cNvPicPr>
            <a:picLocks noChangeAspect="1"/>
          </p:cNvPicPr>
          <p:nvPr/>
        </p:nvPicPr>
        <p:blipFill>
          <a:blip r:embed="rId13"/>
          <a:srcRect l="10229" t="19070" r="18172" b="18951"/>
          <a:stretch>
            <a:fillRect/>
          </a:stretch>
        </p:blipFill>
        <p:spPr bwMode="auto">
          <a:xfrm>
            <a:off x="6143625" y="-428625"/>
            <a:ext cx="307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图片 62" descr="1.1.1.2.png"/>
          <p:cNvPicPr>
            <a:picLocks noChangeAspect="1"/>
          </p:cNvPicPr>
          <p:nvPr/>
        </p:nvPicPr>
        <p:blipFill>
          <a:blip r:embed="rId11"/>
          <a:srcRect l="10229" t="19070" r="18172" b="18951"/>
          <a:stretch>
            <a:fillRect/>
          </a:stretch>
        </p:blipFill>
        <p:spPr bwMode="auto">
          <a:xfrm>
            <a:off x="7143750" y="-500063"/>
            <a:ext cx="3571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图片 63" descr="1.1.1.2.png"/>
          <p:cNvPicPr>
            <a:picLocks noChangeAspect="1"/>
          </p:cNvPicPr>
          <p:nvPr/>
        </p:nvPicPr>
        <p:blipFill>
          <a:blip r:embed="rId11"/>
          <a:srcRect l="10229" t="19070" r="18172" b="18951"/>
          <a:stretch>
            <a:fillRect/>
          </a:stretch>
        </p:blipFill>
        <p:spPr bwMode="auto">
          <a:xfrm>
            <a:off x="7572375" y="-357188"/>
            <a:ext cx="3571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1.1.1.7.png"/>
          <p:cNvPicPr>
            <a:picLocks noChangeAspect="1"/>
          </p:cNvPicPr>
          <p:nvPr/>
        </p:nvPicPr>
        <p:blipFill>
          <a:blip r:embed="rId14"/>
          <a:srcRect t="83334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图片 64" descr="1.1.1.2.png"/>
          <p:cNvPicPr>
            <a:picLocks noChangeAspect="1"/>
          </p:cNvPicPr>
          <p:nvPr/>
        </p:nvPicPr>
        <p:blipFill>
          <a:blip r:embed="rId11"/>
          <a:srcRect l="10229" t="19070" r="18172" b="18951"/>
          <a:stretch>
            <a:fillRect/>
          </a:stretch>
        </p:blipFill>
        <p:spPr bwMode="auto">
          <a:xfrm>
            <a:off x="2143125" y="-500063"/>
            <a:ext cx="3556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图片 65" descr="1.1.1.2.png"/>
          <p:cNvPicPr>
            <a:picLocks noChangeAspect="1"/>
          </p:cNvPicPr>
          <p:nvPr/>
        </p:nvPicPr>
        <p:blipFill>
          <a:blip r:embed="rId11"/>
          <a:srcRect l="10229" t="19070" r="18172" b="18951"/>
          <a:stretch>
            <a:fillRect/>
          </a:stretch>
        </p:blipFill>
        <p:spPr bwMode="auto">
          <a:xfrm>
            <a:off x="8358188" y="5929313"/>
            <a:ext cx="7858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66" descr="1.1.1.4.png"/>
          <p:cNvPicPr>
            <a:picLocks noChangeAspect="1"/>
          </p:cNvPicPr>
          <p:nvPr/>
        </p:nvPicPr>
        <p:blipFill>
          <a:blip r:embed="rId12"/>
          <a:srcRect l="32031" t="51042" r="65623" b="44792"/>
          <a:stretch>
            <a:fillRect/>
          </a:stretch>
        </p:blipFill>
        <p:spPr bwMode="auto">
          <a:xfrm>
            <a:off x="5786438" y="6572250"/>
            <a:ext cx="2143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图片 67" descr="1.1.1.6.png"/>
          <p:cNvPicPr>
            <a:picLocks noChangeAspect="1"/>
          </p:cNvPicPr>
          <p:nvPr/>
        </p:nvPicPr>
        <p:blipFill>
          <a:blip r:embed="rId15"/>
          <a:srcRect t="46877" r="91406" b="40623"/>
          <a:stretch>
            <a:fillRect/>
          </a:stretch>
        </p:blipFill>
        <p:spPr bwMode="auto">
          <a:xfrm>
            <a:off x="6715125" y="6429375"/>
            <a:ext cx="3921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图片 68" descr="1.1.1.6.png"/>
          <p:cNvPicPr>
            <a:picLocks noChangeAspect="1"/>
          </p:cNvPicPr>
          <p:nvPr/>
        </p:nvPicPr>
        <p:blipFill>
          <a:blip r:embed="rId15"/>
          <a:srcRect t="46877" r="91406" b="40623"/>
          <a:stretch>
            <a:fillRect/>
          </a:stretch>
        </p:blipFill>
        <p:spPr bwMode="auto">
          <a:xfrm>
            <a:off x="6858000" y="-428625"/>
            <a:ext cx="3937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图片 70" descr="1.1.1.6.png"/>
          <p:cNvPicPr>
            <a:picLocks noChangeAspect="1"/>
          </p:cNvPicPr>
          <p:nvPr/>
        </p:nvPicPr>
        <p:blipFill>
          <a:blip r:embed="rId15"/>
          <a:srcRect t="46877" r="91406" b="40623"/>
          <a:stretch>
            <a:fillRect/>
          </a:stretch>
        </p:blipFill>
        <p:spPr bwMode="auto">
          <a:xfrm>
            <a:off x="4929188" y="6143625"/>
            <a:ext cx="4587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" name="图片 71" descr="1.1.1.6.png"/>
          <p:cNvPicPr>
            <a:picLocks noChangeAspect="1"/>
          </p:cNvPicPr>
          <p:nvPr/>
        </p:nvPicPr>
        <p:blipFill>
          <a:blip r:embed="rId16"/>
          <a:srcRect t="40623" r="91406" b="46877"/>
          <a:stretch>
            <a:fillRect/>
          </a:stretch>
        </p:blipFill>
        <p:spPr bwMode="auto">
          <a:xfrm>
            <a:off x="5786438" y="-695325"/>
            <a:ext cx="2143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" name="图片 72" descr="1.1.1.6.png"/>
          <p:cNvPicPr>
            <a:picLocks noChangeAspect="1"/>
          </p:cNvPicPr>
          <p:nvPr/>
        </p:nvPicPr>
        <p:blipFill>
          <a:blip r:embed="rId17"/>
          <a:srcRect l="91406" t="46877" b="40623"/>
          <a:stretch>
            <a:fillRect/>
          </a:stretch>
        </p:blipFill>
        <p:spPr bwMode="auto">
          <a:xfrm>
            <a:off x="5286375" y="-428625"/>
            <a:ext cx="357188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图片 73" descr="1.1.1.6.png"/>
          <p:cNvPicPr>
            <a:picLocks noChangeAspect="1"/>
          </p:cNvPicPr>
          <p:nvPr/>
        </p:nvPicPr>
        <p:blipFill>
          <a:blip r:embed="rId18"/>
          <a:srcRect t="46877" r="91406" b="40623"/>
          <a:stretch>
            <a:fillRect/>
          </a:stretch>
        </p:blipFill>
        <p:spPr bwMode="auto">
          <a:xfrm>
            <a:off x="6399213" y="-500063"/>
            <a:ext cx="34607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1" name="图片 74" descr="1.1.1.6.png"/>
          <p:cNvPicPr>
            <a:picLocks noChangeAspect="1"/>
          </p:cNvPicPr>
          <p:nvPr/>
        </p:nvPicPr>
        <p:blipFill>
          <a:blip r:embed="rId19"/>
          <a:srcRect l="91406" t="46877" b="40623"/>
          <a:stretch>
            <a:fillRect/>
          </a:stretch>
        </p:blipFill>
        <p:spPr bwMode="auto">
          <a:xfrm>
            <a:off x="4929188" y="-500063"/>
            <a:ext cx="3937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2" name="图片 75" descr="1.1.1.6.png"/>
          <p:cNvPicPr>
            <a:picLocks noChangeAspect="1"/>
          </p:cNvPicPr>
          <p:nvPr/>
        </p:nvPicPr>
        <p:blipFill>
          <a:blip r:embed="rId20"/>
          <a:srcRect t="46877" r="91406" b="40623"/>
          <a:stretch>
            <a:fillRect/>
          </a:stretch>
        </p:blipFill>
        <p:spPr bwMode="auto">
          <a:xfrm>
            <a:off x="357188" y="-428625"/>
            <a:ext cx="3556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图片 77" descr="1.1.1.6.png"/>
          <p:cNvPicPr>
            <a:picLocks noChangeAspect="1"/>
          </p:cNvPicPr>
          <p:nvPr/>
        </p:nvPicPr>
        <p:blipFill>
          <a:blip r:embed="rId17"/>
          <a:srcRect l="91406" t="46877" b="40623"/>
          <a:stretch>
            <a:fillRect/>
          </a:stretch>
        </p:blipFill>
        <p:spPr bwMode="auto">
          <a:xfrm>
            <a:off x="8750300" y="-428625"/>
            <a:ext cx="357188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图片 78" descr="1.1.1.6.png"/>
          <p:cNvPicPr>
            <a:picLocks noChangeAspect="1"/>
          </p:cNvPicPr>
          <p:nvPr/>
        </p:nvPicPr>
        <p:blipFill>
          <a:blip r:embed="rId21"/>
          <a:srcRect t="46877" r="91406" b="40623"/>
          <a:stretch>
            <a:fillRect/>
          </a:stretch>
        </p:blipFill>
        <p:spPr bwMode="auto">
          <a:xfrm>
            <a:off x="7572375" y="6546850"/>
            <a:ext cx="2857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图片 79" descr="1.1.1.6.png"/>
          <p:cNvPicPr>
            <a:picLocks noChangeAspect="1"/>
          </p:cNvPicPr>
          <p:nvPr/>
        </p:nvPicPr>
        <p:blipFill>
          <a:blip r:embed="rId15"/>
          <a:srcRect t="46877" r="91406" b="40623"/>
          <a:stretch>
            <a:fillRect/>
          </a:stretch>
        </p:blipFill>
        <p:spPr bwMode="auto">
          <a:xfrm>
            <a:off x="8501063" y="3929063"/>
            <a:ext cx="4587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图片 81" descr="1.1.5.png"/>
          <p:cNvPicPr>
            <a:picLocks noChangeAspect="1"/>
          </p:cNvPicPr>
          <p:nvPr/>
        </p:nvPicPr>
        <p:blipFill>
          <a:blip r:embed="rId22"/>
          <a:srcRect l="23206" t="56560" r="22955" b="29523"/>
          <a:stretch>
            <a:fillRect/>
          </a:stretch>
        </p:blipFill>
        <p:spPr bwMode="auto">
          <a:xfrm>
            <a:off x="928688" y="3214688"/>
            <a:ext cx="70008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 descr="1.1.4.1.png"/>
          <p:cNvPicPr>
            <a:picLocks noChangeAspect="1"/>
          </p:cNvPicPr>
          <p:nvPr/>
        </p:nvPicPr>
        <p:blipFill>
          <a:blip r:embed="rId23"/>
          <a:srcRect l="90704" t="56979" r="6561" b="38644"/>
          <a:stretch>
            <a:fillRect/>
          </a:stretch>
        </p:blipFill>
        <p:spPr bwMode="auto">
          <a:xfrm>
            <a:off x="357188" y="4430713"/>
            <a:ext cx="3556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 descr="1.1.4.1.png"/>
          <p:cNvPicPr>
            <a:picLocks noChangeAspect="1"/>
          </p:cNvPicPr>
          <p:nvPr/>
        </p:nvPicPr>
        <p:blipFill>
          <a:blip r:embed="rId6"/>
          <a:srcRect l="85236" t="54686" r="12032" b="42397"/>
          <a:stretch>
            <a:fillRect/>
          </a:stretch>
        </p:blipFill>
        <p:spPr bwMode="auto">
          <a:xfrm>
            <a:off x="1000125" y="3143250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1.1.4.1.png"/>
          <p:cNvPicPr>
            <a:picLocks noChangeAspect="1"/>
          </p:cNvPicPr>
          <p:nvPr/>
        </p:nvPicPr>
        <p:blipFill>
          <a:blip r:embed="rId23"/>
          <a:srcRect l="90704" t="56979" r="6561" b="38644"/>
          <a:stretch>
            <a:fillRect/>
          </a:stretch>
        </p:blipFill>
        <p:spPr bwMode="auto">
          <a:xfrm>
            <a:off x="4143375" y="5645150"/>
            <a:ext cx="3571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1.1.4.1.png"/>
          <p:cNvPicPr>
            <a:picLocks noChangeAspect="1"/>
          </p:cNvPicPr>
          <p:nvPr/>
        </p:nvPicPr>
        <p:blipFill>
          <a:blip r:embed="rId23"/>
          <a:srcRect l="90704" t="56979" r="6561" b="38644"/>
          <a:stretch>
            <a:fillRect/>
          </a:stretch>
        </p:blipFill>
        <p:spPr bwMode="auto">
          <a:xfrm>
            <a:off x="5357813" y="4857750"/>
            <a:ext cx="3571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 descr="1.1.4.1.png"/>
          <p:cNvPicPr>
            <a:picLocks noChangeAspect="1"/>
          </p:cNvPicPr>
          <p:nvPr/>
        </p:nvPicPr>
        <p:blipFill>
          <a:blip r:embed="rId6"/>
          <a:srcRect l="85236" t="54686" r="12032" b="42397"/>
          <a:stretch>
            <a:fillRect/>
          </a:stretch>
        </p:blipFill>
        <p:spPr bwMode="auto">
          <a:xfrm>
            <a:off x="8358188" y="3000375"/>
            <a:ext cx="35718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1.1.4.1.png"/>
          <p:cNvPicPr>
            <a:picLocks noChangeAspect="1"/>
          </p:cNvPicPr>
          <p:nvPr/>
        </p:nvPicPr>
        <p:blipFill>
          <a:blip r:embed="rId23"/>
          <a:srcRect l="90704" t="56979" r="6561" b="38644"/>
          <a:stretch>
            <a:fillRect/>
          </a:stretch>
        </p:blipFill>
        <p:spPr bwMode="auto">
          <a:xfrm>
            <a:off x="8216900" y="2214563"/>
            <a:ext cx="355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 descr="1.1.4.1.png"/>
          <p:cNvPicPr>
            <a:picLocks noChangeAspect="1"/>
          </p:cNvPicPr>
          <p:nvPr/>
        </p:nvPicPr>
        <p:blipFill>
          <a:blip r:embed="rId23"/>
          <a:srcRect l="90704" t="56979" r="6561" b="38644"/>
          <a:stretch>
            <a:fillRect/>
          </a:stretch>
        </p:blipFill>
        <p:spPr bwMode="auto">
          <a:xfrm>
            <a:off x="5430838" y="1216025"/>
            <a:ext cx="355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 descr="1.1.4.1.png"/>
          <p:cNvPicPr>
            <a:picLocks noChangeAspect="1"/>
          </p:cNvPicPr>
          <p:nvPr/>
        </p:nvPicPr>
        <p:blipFill>
          <a:blip r:embed="rId6"/>
          <a:srcRect l="85236" t="54686" r="12032" b="42397"/>
          <a:stretch>
            <a:fillRect/>
          </a:stretch>
        </p:blipFill>
        <p:spPr bwMode="auto">
          <a:xfrm>
            <a:off x="5857875" y="642938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59" descr="1.1.4.1.png"/>
          <p:cNvPicPr>
            <a:picLocks noChangeAspect="1"/>
          </p:cNvPicPr>
          <p:nvPr/>
        </p:nvPicPr>
        <p:blipFill>
          <a:blip r:embed="rId6"/>
          <a:srcRect l="85236" t="54686" r="12032" b="42397"/>
          <a:stretch>
            <a:fillRect/>
          </a:stretch>
        </p:blipFill>
        <p:spPr bwMode="auto">
          <a:xfrm>
            <a:off x="2000250" y="642938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~PP616.WAV">
            <a:hlinkClick r:id="" action="ppaction://media"/>
          </p:cNvPr>
          <p:cNvPicPr>
            <a:picLocks noRot="1" noChangeAspect="1"/>
          </p:cNvPicPr>
          <p:nvPr>
            <a:wavAudioFile r:embed="rId1" name="~PP616.WAV"/>
          </p:nvPr>
        </p:nvPicPr>
        <p:blipFill>
          <a:blip r:embed="rId24"/>
          <a:srcRect/>
          <a:stretch>
            <a:fillRect/>
          </a:stretch>
        </p:blipFill>
        <p:spPr bwMode="auto">
          <a:xfrm>
            <a:off x="8839200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贺卡\200905231812571244.gif"/>
          <p:cNvPicPr>
            <a:picLocks noChangeAspect="1" noChangeArrowheads="1" noCrop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 flipH="1">
            <a:off x="-3333750" y="5715000"/>
            <a:ext cx="3333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60" descr="4.png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2071688" y="5500688"/>
            <a:ext cx="736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图片 76" descr="5.png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571500" y="5643563"/>
            <a:ext cx="7858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82" descr="6.png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1000125" y="5715000"/>
            <a:ext cx="11509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83" descr="6.png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1857375" y="6230938"/>
            <a:ext cx="842963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F:\贺卡\2008112085516706_2副本.png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285750" y="5945188"/>
            <a:ext cx="1209675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3 -0.57688 C -0.00277 -0.52971 -0.0368 -0.48232 -0.04722 -0.40902 C -0.05763 -0.33573 -0.0394 -0.20463 -0.03159 -0.13642 C -0.02378 -0.06821 -0.00659 -0.02266 6.94444E-6 4.73988E-6 " pathEditMode="relative" ptsTypes="aaaA">
                                      <p:cBhvr>
                                        <p:cTn id="9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6.93889E-18 C 0.02344 0.04005 0.04548 0.08032 0.04548 0.1456 C 0.04548 0.21065 -0.004 0.30625 0.00156 0.39213 C 0.00712 0.47824 0.06562 0.56597 0.0783 0.66134 C 0.09114 0.75694 0.07118 0.89329 0.0783 0.96435 C 0.08559 1.03519 0.10382 1.06134 0.12222 1.08773 " pathEditMode="relative" rAng="0" ptsTypes="aaaaaA">
                                      <p:cBhvr>
                                        <p:cTn id="11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0" y="544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5382 0.07685 -0.10764 0.153 -0.13264 0.26875 C -0.15764 0.38472 -0.16805 0.5787 -0.15034 0.69444 C -0.13264 0.81041 -0.06337 0.88912 -0.02656 0.96365 C 0.01042 1.03842 0.05608 1.10578 0.07084 1.14305 C 0.08577 1.18032 0.06337 1.18032 0.06216 1.18773 " pathEditMode="relative" rAng="0" ptsTypes="aaaaaA">
                                      <p:cBhvr>
                                        <p:cTn id="15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594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19 0.04282 C -0.14167 0.0868 -0.14514 0.13171 -0.12135 0.18958 C -0.0974 0.24745 -0.01215 0.31921 0.00469 0.38912 C 0.02153 0.45879 -0.05833 0.5324 -0.02066 0.60949 C 0.01719 0.68657 0.12431 0.76852 0.2316 0.85092 " pathEditMode="relative" rAng="0" ptsTypes="aaaaA">
                                      <p:cBhvr>
                                        <p:cTn id="24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" y="404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12139E-6 C 0.03194 0.04324 0.06424 0.08671 0.06424 0.15353 C 0.06424 0.22035 -0.01441 0.32162 5.55556E-7 0.40162 C 0.01476 0.48116 0.08333 0.55653 0.15243 0.63237 " pathEditMode="relative" rAng="0" ptsTypes="aaaA">
                                      <p:cBhvr>
                                        <p:cTn id="26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0" y="3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94 0.00624 C 0.10104 0.09711 0.09531 0.18821 0.121 0.28994 C 0.1467 0.39191 0.22552 0.48832 0.2618 0.6178 C 0.29809 0.74705 0.31875 0.9059 0.33941 1.06567 " pathEditMode="relative" rAng="0" ptsTypes="aaaA">
                                      <p:cBhvr>
                                        <p:cTn id="32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530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71 0.00602 C 0.07413 0.05185 0.05972 0.09768 0.07951 0.17801 C 0.09947 0.2581 0.18888 0.38842 0.20885 0.48773 C 0.22881 0.58727 0.18107 0.66944 0.19965 0.77453 C 0.21822 0.87986 0.26892 0.9993 0.31961 1.11898 " pathEditMode="relative" rAng="0" ptsTypes="aaaaA">
                                      <p:cBhvr>
                                        <p:cTn id="3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" y="556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1111E-6 2.83237E-6 C 0.00469 -0.00625 0.00938 -0.01272 -0.00833 0.01086 C -0.02586 0.03422 -0.07048 0.0615 -0.10573 0.1415 C -0.14097 0.22173 -0.19652 0.36347 -0.21944 0.49086 C -0.24236 0.61803 -0.23836 0.80878 -0.24375 0.9052 C -0.24913 1.00162 -0.25052 1.03537 -0.25173 1.06913 " pathEditMode="relative" rAng="0" ptsTypes="aaaaaA">
                                      <p:cBhvr>
                                        <p:cTn id="36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52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7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33333E-6 1.56069E-6 L 1.54305 -0.15422 " pathEditMode="relative" rAng="0" ptsTypes="AA">
                                      <p:cBhvr>
                                        <p:cTn id="48" dur="1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00" y="-77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-1.94444E-6 4.56647E-6 C -0.0033 -0.09365 -0.00642 -0.18706 0.0158 -0.23839 C 0.03802 -0.28972 0.10538 -0.33503 0.13334 -0.30844 C 0.16129 -0.28185 0.17309 -0.12625 0.18351 -0.07839 " pathEditMode="relative" rAng="0" ptsTypes="aaaa">
                                      <p:cBhvr>
                                        <p:cTn id="54" dur="10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0" y="-168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0.00365 -0.00162 C 0.00035 -0.09526 -0.00278 -0.18867 0.01944 -0.24 C 0.04167 -0.29133 0.10226 -0.34544 0.13698 -0.31006 C 0.1717 -0.27468 0.20903 -0.08694 0.22795 -0.02821 " pathEditMode="relative" rAng="0" ptsTypes="aaaa">
                                      <p:cBhvr>
                                        <p:cTn id="60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3.05556E-6 4.50867E-6 C -0.0033 -0.09365 -0.00643 -0.18706 0.0158 -0.23839 C 0.03802 -0.28972 0.09618 -0.34012 0.13333 -0.30844 C 0.17048 -0.27677 0.21684 -0.10243 0.23889 -0.04833 " pathEditMode="relative" rAng="0" ptsTypes="aaaa">
                                      <p:cBhvr>
                                        <p:cTn id="66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-170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2.22222E-6 2.31214E-6 C -0.0026 -0.04809 -0.03698 -0.23006 -0.01597 -0.28856 C 0.00504 -0.34705 0.09202 -0.38382 0.12622 -0.35168 C 0.16042 -0.31954 0.17622 -0.1489 0.18924 -0.09572 " pathEditMode="relative" rAng="0" ptsTypes="aaaa">
                                      <p:cBhvr>
                                        <p:cTn id="72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" y="-192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-2.5E-6 2.25434E-6 C 0.00104 -0.05341 -0.01562 -0.26937 0.0066 -0.3207 C 0.02882 -0.37203 0.0941 -0.35399 0.13334 -0.30844 C 0.17257 -0.26289 0.2191 -0.10151 0.24167 -0.04717 " pathEditMode="relative" rAng="0" ptsTypes="aaaa">
                                      <p:cBhvr>
                                        <p:cTn id="78" dur="1000" spd="-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18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6400"/>
                            </p:stCondLst>
                            <p:childTnLst>
                              <p:par>
                                <p:cTn id="8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3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0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0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1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0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0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3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10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3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10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3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100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8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7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19687 -0.95446 C -0.17656 -0.94405 -0.15625 -0.93342 -0.13385 -0.88093 C -0.11146 -0.82868 -0.07743 -0.72186 -0.06302 -0.63977 C -0.04861 -0.55769 -0.05781 -0.4948 -0.04722 -0.38821 C -0.03663 -0.28139 -0.0184 -0.14081 1.66667E-6 -6.12717E-6 " pathEditMode="relative" ptsTypes="aaaaA">
                                      <p:cBhvr>
                                        <p:cTn id="177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37795 -0.95421 C -0.35677 -0.93179 -0.33541 -0.90959 -0.31198 -0.81456 C -0.28871 -0.71953 -0.27291 -0.52161 -0.23854 -0.38358 C -0.20434 -0.24578 -0.14201 -0.0689 -0.1066 0.01249 C -0.07118 0.09411 -0.03941 0.09203 -0.02587 0.10567 " pathEditMode="relative" rAng="0" ptsTypes="aaaaA">
                                      <p:cBhvr>
                                        <p:cTn id="18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00" y="5300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1 -1.01733 C -0.15746 -0.85571 -0.07864 -0.69386 -0.03923 -0.52438 C 0.00018 -0.3549 7.77778E-6 -0.17756 7.77778E-6 5.20231E-6 " pathEditMode="relative" ptsTypes="aaA">
                                      <p:cBhvr>
                                        <p:cTn id="187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0.14965 -1.0463 C -0.17396 -1.01227 -0.19826 -0.97824 -0.21267 -0.91412 C -0.22708 -0.84977 -0.23889 -0.74699 -0.23629 -0.66088 C -0.23368 -0.57477 -0.22188 -0.48264 -0.19688 -0.39653 C -0.17188 -0.31042 -0.11945 -0.20926 -0.08663 -0.14352 C -0.05382 -0.07731 -0.02691 -0.03866 8.33333E-7 1.11022E-16 " pathEditMode="relative" rAng="0" ptsTypes="aaaaaA">
                                      <p:cBhvr>
                                        <p:cTn id="192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5230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32274 -1.0081 C -0.30156 -0.93171 -0.28038 -0.85509 -0.2592 -0.7655 C -0.23802 -0.67569 -0.22083 -0.56111 -0.19583 -0.46967 C -0.17083 -0.37824 -0.14167 -0.29537 -0.10851 -0.2162 C -0.07535 -0.13703 -0.03628 -0.06574 0.00278 0.00579 " pathEditMode="relative" rAng="0" ptsTypes="aaaaA">
                                      <p:cBhvr>
                                        <p:cTn id="197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0" y="5070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3" showWhenStopped="0">
                <p:cTn id="20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圆角矩形 78"/>
          <p:cNvSpPr/>
          <p:nvPr/>
        </p:nvSpPr>
        <p:spPr>
          <a:xfrm>
            <a:off x="323528" y="620688"/>
            <a:ext cx="8568952" cy="5616624"/>
          </a:xfrm>
          <a:prstGeom prst="roundRect">
            <a:avLst>
              <a:gd name="adj" fmla="val 4589"/>
            </a:avLst>
          </a:prstGeom>
          <a:solidFill>
            <a:schemeClr val="bg1">
              <a:alpha val="74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3" name="图片 82" descr="1.1.3.png"/>
          <p:cNvPicPr>
            <a:picLocks noChangeAspect="1"/>
          </p:cNvPicPr>
          <p:nvPr/>
        </p:nvPicPr>
        <p:blipFill>
          <a:blip r:embed="rId3"/>
          <a:srcRect l="3906" r="35938" b="52083"/>
          <a:stretch>
            <a:fillRect/>
          </a:stretch>
        </p:blipFill>
        <p:spPr bwMode="auto">
          <a:xfrm>
            <a:off x="-142875" y="-99392"/>
            <a:ext cx="38576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2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 descr="1.1.3.png"/>
          <p:cNvPicPr>
            <a:picLocks noChangeAspect="1"/>
          </p:cNvPicPr>
          <p:nvPr/>
        </p:nvPicPr>
        <p:blipFill>
          <a:blip r:embed="rId3"/>
          <a:srcRect l="3906" r="35938" b="52083"/>
          <a:stretch>
            <a:fillRect/>
          </a:stretch>
        </p:blipFill>
        <p:spPr bwMode="auto">
          <a:xfrm>
            <a:off x="357188" y="0"/>
            <a:ext cx="55006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.1.1.3.png"/>
          <p:cNvPicPr>
            <a:picLocks noChangeAspect="1"/>
          </p:cNvPicPr>
          <p:nvPr/>
        </p:nvPicPr>
        <p:blipFill>
          <a:blip r:embed="rId4"/>
          <a:srcRect r="68750" b="65625"/>
          <a:stretch>
            <a:fillRect/>
          </a:stretch>
        </p:blipFill>
        <p:spPr bwMode="auto">
          <a:xfrm>
            <a:off x="0" y="0"/>
            <a:ext cx="28575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1.1.4.1.png"/>
          <p:cNvPicPr>
            <a:picLocks noChangeAspect="1"/>
          </p:cNvPicPr>
          <p:nvPr/>
        </p:nvPicPr>
        <p:blipFill>
          <a:blip r:embed="rId5"/>
          <a:srcRect l="84375" b="31250"/>
          <a:stretch>
            <a:fillRect/>
          </a:stretch>
        </p:blipFill>
        <p:spPr bwMode="auto">
          <a:xfrm>
            <a:off x="7715250" y="0"/>
            <a:ext cx="14287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1.1.4.2.png"/>
          <p:cNvPicPr>
            <a:picLocks noChangeAspect="1"/>
          </p:cNvPicPr>
          <p:nvPr/>
        </p:nvPicPr>
        <p:blipFill>
          <a:blip r:embed="rId6"/>
          <a:srcRect t="44792" r="87500"/>
          <a:stretch>
            <a:fillRect/>
          </a:stretch>
        </p:blipFill>
        <p:spPr bwMode="auto">
          <a:xfrm>
            <a:off x="0" y="3071813"/>
            <a:ext cx="1143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1.1.4.3.png"/>
          <p:cNvPicPr>
            <a:picLocks noChangeAspect="1"/>
          </p:cNvPicPr>
          <p:nvPr/>
        </p:nvPicPr>
        <p:blipFill>
          <a:blip r:embed="rId7"/>
          <a:srcRect l="26563" b="64583"/>
          <a:stretch>
            <a:fillRect/>
          </a:stretch>
        </p:blipFill>
        <p:spPr bwMode="auto">
          <a:xfrm>
            <a:off x="2428875" y="0"/>
            <a:ext cx="6715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1.1.2.png"/>
          <p:cNvPicPr>
            <a:picLocks noChangeAspect="1"/>
          </p:cNvPicPr>
          <p:nvPr/>
        </p:nvPicPr>
        <p:blipFill>
          <a:blip r:embed="rId8"/>
          <a:srcRect l="46875" t="36458"/>
          <a:stretch>
            <a:fillRect/>
          </a:stretch>
        </p:blipFill>
        <p:spPr bwMode="auto">
          <a:xfrm>
            <a:off x="4286250" y="2500313"/>
            <a:ext cx="4859338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 descr="1.1.4.4.png"/>
          <p:cNvPicPr>
            <a:picLocks noChangeAspect="1"/>
          </p:cNvPicPr>
          <p:nvPr/>
        </p:nvPicPr>
        <p:blipFill>
          <a:blip r:embed="rId9"/>
          <a:srcRect l="26563" t="69792" r="37500"/>
          <a:stretch>
            <a:fillRect/>
          </a:stretch>
        </p:blipFill>
        <p:spPr bwMode="auto">
          <a:xfrm>
            <a:off x="2428875" y="4786313"/>
            <a:ext cx="32861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46" descr="1.1.1.2.png"/>
          <p:cNvPicPr>
            <a:picLocks noChangeAspect="1"/>
          </p:cNvPicPr>
          <p:nvPr/>
        </p:nvPicPr>
        <p:blipFill>
          <a:blip r:embed="rId10"/>
          <a:srcRect l="10229" t="19070" r="18172" b="18951"/>
          <a:stretch>
            <a:fillRect/>
          </a:stretch>
        </p:blipFill>
        <p:spPr bwMode="auto">
          <a:xfrm>
            <a:off x="2786063" y="-785813"/>
            <a:ext cx="3556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48" descr="1.1.1.4.png"/>
          <p:cNvPicPr>
            <a:picLocks noChangeAspect="1"/>
          </p:cNvPicPr>
          <p:nvPr/>
        </p:nvPicPr>
        <p:blipFill>
          <a:blip r:embed="rId11"/>
          <a:srcRect l="32031" t="51042" r="65623" b="44792"/>
          <a:stretch>
            <a:fillRect/>
          </a:stretch>
        </p:blipFill>
        <p:spPr bwMode="auto">
          <a:xfrm>
            <a:off x="2500313" y="-642938"/>
            <a:ext cx="2143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1.1.1.2.png"/>
          <p:cNvPicPr>
            <a:picLocks noChangeAspect="1"/>
          </p:cNvPicPr>
          <p:nvPr/>
        </p:nvPicPr>
        <p:blipFill>
          <a:blip r:embed="rId10"/>
          <a:srcRect l="10229" t="19070" r="18172" b="18951"/>
          <a:stretch>
            <a:fillRect/>
          </a:stretch>
        </p:blipFill>
        <p:spPr bwMode="auto">
          <a:xfrm>
            <a:off x="6143625" y="6143625"/>
            <a:ext cx="50006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图片 50" descr="1.1.1.2.png"/>
          <p:cNvPicPr>
            <a:picLocks noChangeAspect="1"/>
          </p:cNvPicPr>
          <p:nvPr/>
        </p:nvPicPr>
        <p:blipFill>
          <a:blip r:embed="rId10"/>
          <a:srcRect l="10229" t="19070" r="18172" b="18951"/>
          <a:stretch>
            <a:fillRect/>
          </a:stretch>
        </p:blipFill>
        <p:spPr bwMode="auto">
          <a:xfrm>
            <a:off x="5715000" y="-357188"/>
            <a:ext cx="384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51" descr="1.1.1.2.png"/>
          <p:cNvPicPr>
            <a:picLocks noChangeAspect="1"/>
          </p:cNvPicPr>
          <p:nvPr/>
        </p:nvPicPr>
        <p:blipFill>
          <a:blip r:embed="rId12"/>
          <a:srcRect l="10229" t="19070" r="18172" b="18951"/>
          <a:stretch>
            <a:fillRect/>
          </a:stretch>
        </p:blipFill>
        <p:spPr bwMode="auto">
          <a:xfrm>
            <a:off x="4786313" y="-285750"/>
            <a:ext cx="307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1.1.1.2.png"/>
          <p:cNvPicPr>
            <a:picLocks noChangeAspect="1"/>
          </p:cNvPicPr>
          <p:nvPr/>
        </p:nvPicPr>
        <p:blipFill>
          <a:blip r:embed="rId10"/>
          <a:srcRect l="10229" t="19070" r="18172" b="18951"/>
          <a:stretch>
            <a:fillRect/>
          </a:stretch>
        </p:blipFill>
        <p:spPr bwMode="auto">
          <a:xfrm>
            <a:off x="3429000" y="3214688"/>
            <a:ext cx="4619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53" descr="1.1.1.2.png"/>
          <p:cNvPicPr>
            <a:picLocks noChangeAspect="1"/>
          </p:cNvPicPr>
          <p:nvPr/>
        </p:nvPicPr>
        <p:blipFill>
          <a:blip r:embed="rId10"/>
          <a:srcRect l="10229" t="19070" r="18172" b="18951"/>
          <a:stretch>
            <a:fillRect/>
          </a:stretch>
        </p:blipFill>
        <p:spPr bwMode="auto">
          <a:xfrm>
            <a:off x="4143375" y="-500063"/>
            <a:ext cx="3571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55" descr="1.1.1.4.png"/>
          <p:cNvPicPr>
            <a:picLocks noChangeAspect="1"/>
          </p:cNvPicPr>
          <p:nvPr/>
        </p:nvPicPr>
        <p:blipFill>
          <a:blip r:embed="rId11"/>
          <a:srcRect l="32031" t="51042" r="65623" b="44792"/>
          <a:stretch>
            <a:fillRect/>
          </a:stretch>
        </p:blipFill>
        <p:spPr bwMode="auto">
          <a:xfrm>
            <a:off x="1643063" y="-476250"/>
            <a:ext cx="2159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56" descr="1.1.1.4.png"/>
          <p:cNvPicPr>
            <a:picLocks noChangeAspect="1"/>
          </p:cNvPicPr>
          <p:nvPr/>
        </p:nvPicPr>
        <p:blipFill>
          <a:blip r:embed="rId11"/>
          <a:srcRect l="32031" t="51042" r="65623" b="44792"/>
          <a:stretch>
            <a:fillRect/>
          </a:stretch>
        </p:blipFill>
        <p:spPr bwMode="auto">
          <a:xfrm>
            <a:off x="928688" y="-285750"/>
            <a:ext cx="2143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57" descr="1.1.1.4.png"/>
          <p:cNvPicPr>
            <a:picLocks noChangeAspect="1"/>
          </p:cNvPicPr>
          <p:nvPr/>
        </p:nvPicPr>
        <p:blipFill>
          <a:blip r:embed="rId11"/>
          <a:srcRect l="32031" t="51042" r="65623" b="44792"/>
          <a:stretch>
            <a:fillRect/>
          </a:stretch>
        </p:blipFill>
        <p:spPr bwMode="auto">
          <a:xfrm>
            <a:off x="1714500" y="6429375"/>
            <a:ext cx="2143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58" descr="1.1.1.4.png"/>
          <p:cNvPicPr>
            <a:picLocks noChangeAspect="1"/>
          </p:cNvPicPr>
          <p:nvPr/>
        </p:nvPicPr>
        <p:blipFill>
          <a:blip r:embed="rId11"/>
          <a:srcRect l="32031" t="51042" r="65623" b="44792"/>
          <a:stretch>
            <a:fillRect/>
          </a:stretch>
        </p:blipFill>
        <p:spPr bwMode="auto">
          <a:xfrm>
            <a:off x="6715125" y="-500063"/>
            <a:ext cx="2143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61" descr="1.1.1.2.png"/>
          <p:cNvPicPr>
            <a:picLocks noChangeAspect="1"/>
          </p:cNvPicPr>
          <p:nvPr/>
        </p:nvPicPr>
        <p:blipFill>
          <a:blip r:embed="rId12"/>
          <a:srcRect l="10229" t="19070" r="18172" b="18951"/>
          <a:stretch>
            <a:fillRect/>
          </a:stretch>
        </p:blipFill>
        <p:spPr bwMode="auto">
          <a:xfrm>
            <a:off x="6143625" y="-428625"/>
            <a:ext cx="307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图片 62" descr="1.1.1.2.png"/>
          <p:cNvPicPr>
            <a:picLocks noChangeAspect="1"/>
          </p:cNvPicPr>
          <p:nvPr/>
        </p:nvPicPr>
        <p:blipFill>
          <a:blip r:embed="rId10"/>
          <a:srcRect l="10229" t="19070" r="18172" b="18951"/>
          <a:stretch>
            <a:fillRect/>
          </a:stretch>
        </p:blipFill>
        <p:spPr bwMode="auto">
          <a:xfrm>
            <a:off x="7143750" y="-500063"/>
            <a:ext cx="3571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图片 63" descr="1.1.1.2.png"/>
          <p:cNvPicPr>
            <a:picLocks noChangeAspect="1"/>
          </p:cNvPicPr>
          <p:nvPr/>
        </p:nvPicPr>
        <p:blipFill>
          <a:blip r:embed="rId10"/>
          <a:srcRect l="10229" t="19070" r="18172" b="18951"/>
          <a:stretch>
            <a:fillRect/>
          </a:stretch>
        </p:blipFill>
        <p:spPr bwMode="auto">
          <a:xfrm>
            <a:off x="7572375" y="-357188"/>
            <a:ext cx="3571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1.1.1.7.png"/>
          <p:cNvPicPr>
            <a:picLocks noChangeAspect="1"/>
          </p:cNvPicPr>
          <p:nvPr/>
        </p:nvPicPr>
        <p:blipFill>
          <a:blip r:embed="rId13"/>
          <a:srcRect t="83334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图片 64" descr="1.1.1.2.png"/>
          <p:cNvPicPr>
            <a:picLocks noChangeAspect="1"/>
          </p:cNvPicPr>
          <p:nvPr/>
        </p:nvPicPr>
        <p:blipFill>
          <a:blip r:embed="rId10"/>
          <a:srcRect l="10229" t="19070" r="18172" b="18951"/>
          <a:stretch>
            <a:fillRect/>
          </a:stretch>
        </p:blipFill>
        <p:spPr bwMode="auto">
          <a:xfrm>
            <a:off x="2143125" y="-500063"/>
            <a:ext cx="3556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图片 65" descr="1.1.1.2.png"/>
          <p:cNvPicPr>
            <a:picLocks noChangeAspect="1"/>
          </p:cNvPicPr>
          <p:nvPr/>
        </p:nvPicPr>
        <p:blipFill>
          <a:blip r:embed="rId10"/>
          <a:srcRect l="10229" t="19070" r="18172" b="18951"/>
          <a:stretch>
            <a:fillRect/>
          </a:stretch>
        </p:blipFill>
        <p:spPr bwMode="auto">
          <a:xfrm>
            <a:off x="8358188" y="5929313"/>
            <a:ext cx="7858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66" descr="1.1.1.4.png"/>
          <p:cNvPicPr>
            <a:picLocks noChangeAspect="1"/>
          </p:cNvPicPr>
          <p:nvPr/>
        </p:nvPicPr>
        <p:blipFill>
          <a:blip r:embed="rId11"/>
          <a:srcRect l="32031" t="51042" r="65623" b="44792"/>
          <a:stretch>
            <a:fillRect/>
          </a:stretch>
        </p:blipFill>
        <p:spPr bwMode="auto">
          <a:xfrm>
            <a:off x="5786438" y="6572250"/>
            <a:ext cx="2143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图片 67" descr="1.1.1.6.png"/>
          <p:cNvPicPr>
            <a:picLocks noChangeAspect="1"/>
          </p:cNvPicPr>
          <p:nvPr/>
        </p:nvPicPr>
        <p:blipFill>
          <a:blip r:embed="rId14"/>
          <a:srcRect t="46877" r="91406" b="40623"/>
          <a:stretch>
            <a:fillRect/>
          </a:stretch>
        </p:blipFill>
        <p:spPr bwMode="auto">
          <a:xfrm>
            <a:off x="6715125" y="6429375"/>
            <a:ext cx="3921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图片 68" descr="1.1.1.6.png"/>
          <p:cNvPicPr>
            <a:picLocks noChangeAspect="1"/>
          </p:cNvPicPr>
          <p:nvPr/>
        </p:nvPicPr>
        <p:blipFill>
          <a:blip r:embed="rId14"/>
          <a:srcRect t="46877" r="91406" b="40623"/>
          <a:stretch>
            <a:fillRect/>
          </a:stretch>
        </p:blipFill>
        <p:spPr bwMode="auto">
          <a:xfrm>
            <a:off x="6858000" y="-428625"/>
            <a:ext cx="3937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图片 70" descr="1.1.1.6.png"/>
          <p:cNvPicPr>
            <a:picLocks noChangeAspect="1"/>
          </p:cNvPicPr>
          <p:nvPr/>
        </p:nvPicPr>
        <p:blipFill>
          <a:blip r:embed="rId14"/>
          <a:srcRect t="46877" r="91406" b="40623"/>
          <a:stretch>
            <a:fillRect/>
          </a:stretch>
        </p:blipFill>
        <p:spPr bwMode="auto">
          <a:xfrm>
            <a:off x="4929188" y="6143625"/>
            <a:ext cx="4587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" name="图片 71" descr="1.1.1.6.png"/>
          <p:cNvPicPr>
            <a:picLocks noChangeAspect="1"/>
          </p:cNvPicPr>
          <p:nvPr/>
        </p:nvPicPr>
        <p:blipFill>
          <a:blip r:embed="rId15"/>
          <a:srcRect t="40623" r="91406" b="46877"/>
          <a:stretch>
            <a:fillRect/>
          </a:stretch>
        </p:blipFill>
        <p:spPr bwMode="auto">
          <a:xfrm>
            <a:off x="5786438" y="-695325"/>
            <a:ext cx="2143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" name="图片 72" descr="1.1.1.6.png"/>
          <p:cNvPicPr>
            <a:picLocks noChangeAspect="1"/>
          </p:cNvPicPr>
          <p:nvPr/>
        </p:nvPicPr>
        <p:blipFill>
          <a:blip r:embed="rId16"/>
          <a:srcRect l="91406" t="46877" b="40623"/>
          <a:stretch>
            <a:fillRect/>
          </a:stretch>
        </p:blipFill>
        <p:spPr bwMode="auto">
          <a:xfrm>
            <a:off x="5286375" y="-428625"/>
            <a:ext cx="357188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图片 73" descr="1.1.1.6.png"/>
          <p:cNvPicPr>
            <a:picLocks noChangeAspect="1"/>
          </p:cNvPicPr>
          <p:nvPr/>
        </p:nvPicPr>
        <p:blipFill>
          <a:blip r:embed="rId17"/>
          <a:srcRect t="46877" r="91406" b="40623"/>
          <a:stretch>
            <a:fillRect/>
          </a:stretch>
        </p:blipFill>
        <p:spPr bwMode="auto">
          <a:xfrm>
            <a:off x="6399213" y="-500063"/>
            <a:ext cx="34607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1" name="图片 74" descr="1.1.1.6.png"/>
          <p:cNvPicPr>
            <a:picLocks noChangeAspect="1"/>
          </p:cNvPicPr>
          <p:nvPr/>
        </p:nvPicPr>
        <p:blipFill>
          <a:blip r:embed="rId18"/>
          <a:srcRect l="91406" t="46877" b="40623"/>
          <a:stretch>
            <a:fillRect/>
          </a:stretch>
        </p:blipFill>
        <p:spPr bwMode="auto">
          <a:xfrm>
            <a:off x="4929188" y="-500063"/>
            <a:ext cx="3937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2" name="图片 75" descr="1.1.1.6.png"/>
          <p:cNvPicPr>
            <a:picLocks noChangeAspect="1"/>
          </p:cNvPicPr>
          <p:nvPr/>
        </p:nvPicPr>
        <p:blipFill>
          <a:blip r:embed="rId19"/>
          <a:srcRect t="46877" r="91406" b="40623"/>
          <a:stretch>
            <a:fillRect/>
          </a:stretch>
        </p:blipFill>
        <p:spPr bwMode="auto">
          <a:xfrm>
            <a:off x="357188" y="-428625"/>
            <a:ext cx="3556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图片 77" descr="1.1.1.6.png"/>
          <p:cNvPicPr>
            <a:picLocks noChangeAspect="1"/>
          </p:cNvPicPr>
          <p:nvPr/>
        </p:nvPicPr>
        <p:blipFill>
          <a:blip r:embed="rId16"/>
          <a:srcRect l="91406" t="46877" b="40623"/>
          <a:stretch>
            <a:fillRect/>
          </a:stretch>
        </p:blipFill>
        <p:spPr bwMode="auto">
          <a:xfrm>
            <a:off x="8750300" y="-428625"/>
            <a:ext cx="357188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图片 78" descr="1.1.1.6.png"/>
          <p:cNvPicPr>
            <a:picLocks noChangeAspect="1"/>
          </p:cNvPicPr>
          <p:nvPr/>
        </p:nvPicPr>
        <p:blipFill>
          <a:blip r:embed="rId20"/>
          <a:srcRect t="46877" r="91406" b="40623"/>
          <a:stretch>
            <a:fillRect/>
          </a:stretch>
        </p:blipFill>
        <p:spPr bwMode="auto">
          <a:xfrm>
            <a:off x="7572375" y="6546850"/>
            <a:ext cx="2857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图片 79" descr="1.1.1.6.png"/>
          <p:cNvPicPr>
            <a:picLocks noChangeAspect="1"/>
          </p:cNvPicPr>
          <p:nvPr/>
        </p:nvPicPr>
        <p:blipFill>
          <a:blip r:embed="rId14"/>
          <a:srcRect t="46877" r="91406" b="40623"/>
          <a:stretch>
            <a:fillRect/>
          </a:stretch>
        </p:blipFill>
        <p:spPr bwMode="auto">
          <a:xfrm>
            <a:off x="8501063" y="3929063"/>
            <a:ext cx="4587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图片 81" descr="1.1.5.png"/>
          <p:cNvPicPr>
            <a:picLocks noChangeAspect="1"/>
          </p:cNvPicPr>
          <p:nvPr/>
        </p:nvPicPr>
        <p:blipFill>
          <a:blip r:embed="rId21"/>
          <a:srcRect l="23206" t="56560" r="22955" b="29523"/>
          <a:stretch>
            <a:fillRect/>
          </a:stretch>
        </p:blipFill>
        <p:spPr bwMode="auto">
          <a:xfrm>
            <a:off x="928688" y="3214688"/>
            <a:ext cx="70008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 descr="1.1.4.1.png"/>
          <p:cNvPicPr>
            <a:picLocks noChangeAspect="1"/>
          </p:cNvPicPr>
          <p:nvPr/>
        </p:nvPicPr>
        <p:blipFill>
          <a:blip r:embed="rId22"/>
          <a:srcRect l="90704" t="56979" r="6561" b="38644"/>
          <a:stretch>
            <a:fillRect/>
          </a:stretch>
        </p:blipFill>
        <p:spPr bwMode="auto">
          <a:xfrm>
            <a:off x="357188" y="4430713"/>
            <a:ext cx="3556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 descr="1.1.4.1.png"/>
          <p:cNvPicPr>
            <a:picLocks noChangeAspect="1"/>
          </p:cNvPicPr>
          <p:nvPr/>
        </p:nvPicPr>
        <p:blipFill>
          <a:blip r:embed="rId5"/>
          <a:srcRect l="85236" t="54686" r="12032" b="42397"/>
          <a:stretch>
            <a:fillRect/>
          </a:stretch>
        </p:blipFill>
        <p:spPr bwMode="auto">
          <a:xfrm>
            <a:off x="1000125" y="3143250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1.1.4.1.png"/>
          <p:cNvPicPr>
            <a:picLocks noChangeAspect="1"/>
          </p:cNvPicPr>
          <p:nvPr/>
        </p:nvPicPr>
        <p:blipFill>
          <a:blip r:embed="rId22"/>
          <a:srcRect l="90704" t="56979" r="6561" b="38644"/>
          <a:stretch>
            <a:fillRect/>
          </a:stretch>
        </p:blipFill>
        <p:spPr bwMode="auto">
          <a:xfrm>
            <a:off x="4143375" y="5645150"/>
            <a:ext cx="3571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1.1.4.1.png"/>
          <p:cNvPicPr>
            <a:picLocks noChangeAspect="1"/>
          </p:cNvPicPr>
          <p:nvPr/>
        </p:nvPicPr>
        <p:blipFill>
          <a:blip r:embed="rId22"/>
          <a:srcRect l="90704" t="56979" r="6561" b="38644"/>
          <a:stretch>
            <a:fillRect/>
          </a:stretch>
        </p:blipFill>
        <p:spPr bwMode="auto">
          <a:xfrm>
            <a:off x="5357813" y="4857750"/>
            <a:ext cx="3571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 descr="1.1.4.1.png"/>
          <p:cNvPicPr>
            <a:picLocks noChangeAspect="1"/>
          </p:cNvPicPr>
          <p:nvPr/>
        </p:nvPicPr>
        <p:blipFill>
          <a:blip r:embed="rId5"/>
          <a:srcRect l="85236" t="54686" r="12032" b="42397"/>
          <a:stretch>
            <a:fillRect/>
          </a:stretch>
        </p:blipFill>
        <p:spPr bwMode="auto">
          <a:xfrm>
            <a:off x="8358188" y="3000375"/>
            <a:ext cx="35718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1.1.4.1.png"/>
          <p:cNvPicPr>
            <a:picLocks noChangeAspect="1"/>
          </p:cNvPicPr>
          <p:nvPr/>
        </p:nvPicPr>
        <p:blipFill>
          <a:blip r:embed="rId22"/>
          <a:srcRect l="90704" t="56979" r="6561" b="38644"/>
          <a:stretch>
            <a:fillRect/>
          </a:stretch>
        </p:blipFill>
        <p:spPr bwMode="auto">
          <a:xfrm>
            <a:off x="8216900" y="2214563"/>
            <a:ext cx="355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 descr="1.1.4.1.png"/>
          <p:cNvPicPr>
            <a:picLocks noChangeAspect="1"/>
          </p:cNvPicPr>
          <p:nvPr/>
        </p:nvPicPr>
        <p:blipFill>
          <a:blip r:embed="rId22"/>
          <a:srcRect l="90704" t="56979" r="6561" b="38644"/>
          <a:stretch>
            <a:fillRect/>
          </a:stretch>
        </p:blipFill>
        <p:spPr bwMode="auto">
          <a:xfrm>
            <a:off x="5430838" y="1216025"/>
            <a:ext cx="355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 descr="1.1.4.1.png"/>
          <p:cNvPicPr>
            <a:picLocks noChangeAspect="1"/>
          </p:cNvPicPr>
          <p:nvPr/>
        </p:nvPicPr>
        <p:blipFill>
          <a:blip r:embed="rId5"/>
          <a:srcRect l="85236" t="54686" r="12032" b="42397"/>
          <a:stretch>
            <a:fillRect/>
          </a:stretch>
        </p:blipFill>
        <p:spPr bwMode="auto">
          <a:xfrm>
            <a:off x="5857875" y="642938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59" descr="1.1.4.1.png"/>
          <p:cNvPicPr>
            <a:picLocks noChangeAspect="1"/>
          </p:cNvPicPr>
          <p:nvPr/>
        </p:nvPicPr>
        <p:blipFill>
          <a:blip r:embed="rId5"/>
          <a:srcRect l="85236" t="54686" r="12032" b="42397"/>
          <a:stretch>
            <a:fillRect/>
          </a:stretch>
        </p:blipFill>
        <p:spPr bwMode="auto">
          <a:xfrm>
            <a:off x="2000250" y="642938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~PP616.WAV">
            <a:hlinkClick r:id="" action="ppaction://media"/>
          </p:cNvPr>
          <p:cNvPicPr>
            <a:picLocks noRot="1" noChangeAspect="1"/>
          </p:cNvPicPr>
          <p:nvPr>
            <a:wavAudioFile r:embed="rId1" name="~PP616.WAV"/>
          </p:nvPr>
        </p:nvPicPr>
        <p:blipFill>
          <a:blip r:embed="rId23"/>
          <a:srcRect/>
          <a:stretch>
            <a:fillRect/>
          </a:stretch>
        </p:blipFill>
        <p:spPr bwMode="auto">
          <a:xfrm>
            <a:off x="8839200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贺卡\200905231812571244.gif"/>
          <p:cNvPicPr>
            <a:picLocks noChangeAspect="1" noChangeArrowheads="1" noCrop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 flipH="1">
            <a:off x="-3333750" y="5715000"/>
            <a:ext cx="3333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60" descr="4.png"/>
          <p:cNvPicPr>
            <a:picLocks noChangeAspect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071688" y="5500688"/>
            <a:ext cx="736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图片 76" descr="5.png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71500" y="5643563"/>
            <a:ext cx="7858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82" descr="6.png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1000125" y="5715000"/>
            <a:ext cx="11509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83" descr="6.png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1857375" y="6230938"/>
            <a:ext cx="842963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F:\贺卡\2008112085516706_2副本.png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285750" y="5945188"/>
            <a:ext cx="1209675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矩形 55"/>
          <p:cNvSpPr/>
          <p:nvPr/>
        </p:nvSpPr>
        <p:spPr>
          <a:xfrm>
            <a:off x="1906314" y="44624"/>
            <a:ext cx="7751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rgbClr val="E0EBF8"/>
                </a:solidFill>
              </a:rPr>
              <a:t>PPT</a:t>
            </a:r>
            <a:r>
              <a:rPr lang="zh-CN" altLang="en-US" sz="100" dirty="0">
                <a:solidFill>
                  <a:srgbClr val="E0EBF8"/>
                </a:solidFill>
              </a:rPr>
              <a:t>模板下载：</a:t>
            </a:r>
            <a:r>
              <a:rPr lang="en-US" altLang="zh-CN" sz="100" dirty="0">
                <a:solidFill>
                  <a:srgbClr val="E0EBF8"/>
                </a:solidFill>
              </a:rPr>
              <a:t>www.1ppt.com/moban/     </a:t>
            </a:r>
            <a:r>
              <a:rPr lang="zh-CN" altLang="en-US" sz="100" dirty="0">
                <a:solidFill>
                  <a:srgbClr val="E0EBF8"/>
                </a:solidFill>
              </a:rPr>
              <a:t>行业</a:t>
            </a:r>
            <a:r>
              <a:rPr lang="en-US" altLang="zh-CN" sz="100" dirty="0">
                <a:solidFill>
                  <a:srgbClr val="E0EBF8"/>
                </a:solidFill>
              </a:rPr>
              <a:t>PPT</a:t>
            </a:r>
            <a:r>
              <a:rPr lang="zh-CN" altLang="en-US" sz="100" dirty="0">
                <a:solidFill>
                  <a:srgbClr val="E0EBF8"/>
                </a:solidFill>
              </a:rPr>
              <a:t>模板：</a:t>
            </a:r>
            <a:r>
              <a:rPr lang="en-US" altLang="zh-CN" sz="100" dirty="0">
                <a:solidFill>
                  <a:srgbClr val="E0EBF8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rgbClr val="E0EBF8"/>
                </a:solidFill>
              </a:rPr>
              <a:t>节日</a:t>
            </a:r>
            <a:r>
              <a:rPr lang="en-US" altLang="zh-CN" sz="100" dirty="0">
                <a:solidFill>
                  <a:srgbClr val="E0EBF8"/>
                </a:solidFill>
              </a:rPr>
              <a:t>PPT</a:t>
            </a:r>
            <a:r>
              <a:rPr lang="zh-CN" altLang="en-US" sz="100" dirty="0">
                <a:solidFill>
                  <a:srgbClr val="E0EBF8"/>
                </a:solidFill>
              </a:rPr>
              <a:t>模板：</a:t>
            </a:r>
            <a:r>
              <a:rPr lang="en-US" altLang="zh-CN" sz="100" dirty="0">
                <a:solidFill>
                  <a:srgbClr val="E0EBF8"/>
                </a:solidFill>
              </a:rPr>
              <a:t>www.1ppt.com/jieri/           PPT</a:t>
            </a:r>
            <a:r>
              <a:rPr lang="zh-CN" altLang="en-US" sz="100" dirty="0">
                <a:solidFill>
                  <a:srgbClr val="E0EBF8"/>
                </a:solidFill>
              </a:rPr>
              <a:t>素材下载：</a:t>
            </a:r>
            <a:r>
              <a:rPr lang="en-US" altLang="zh-CN" sz="100" dirty="0">
                <a:solidFill>
                  <a:srgbClr val="E0EBF8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rgbClr val="E0EBF8"/>
                </a:solidFill>
              </a:rPr>
              <a:t>PPT</a:t>
            </a:r>
            <a:r>
              <a:rPr lang="zh-CN" altLang="en-US" sz="100" dirty="0">
                <a:solidFill>
                  <a:srgbClr val="E0EBF8"/>
                </a:solidFill>
              </a:rPr>
              <a:t>背景图片：</a:t>
            </a:r>
            <a:r>
              <a:rPr lang="en-US" altLang="zh-CN" sz="100" dirty="0">
                <a:solidFill>
                  <a:srgbClr val="E0EBF8"/>
                </a:solidFill>
              </a:rPr>
              <a:t>www.1ppt.com/beijing/      PPT</a:t>
            </a:r>
            <a:r>
              <a:rPr lang="zh-CN" altLang="en-US" sz="100" dirty="0">
                <a:solidFill>
                  <a:srgbClr val="E0EBF8"/>
                </a:solidFill>
              </a:rPr>
              <a:t>图表下载：</a:t>
            </a:r>
            <a:r>
              <a:rPr lang="en-US" altLang="zh-CN" sz="100" dirty="0">
                <a:solidFill>
                  <a:srgbClr val="E0EBF8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rgbClr val="E0EBF8"/>
                </a:solidFill>
              </a:rPr>
              <a:t>优秀</a:t>
            </a:r>
            <a:r>
              <a:rPr lang="en-US" altLang="zh-CN" sz="100" dirty="0">
                <a:solidFill>
                  <a:srgbClr val="E0EBF8"/>
                </a:solidFill>
              </a:rPr>
              <a:t>PPT</a:t>
            </a:r>
            <a:r>
              <a:rPr lang="zh-CN" altLang="en-US" sz="100" dirty="0">
                <a:solidFill>
                  <a:srgbClr val="E0EBF8"/>
                </a:solidFill>
              </a:rPr>
              <a:t>下载：</a:t>
            </a:r>
            <a:r>
              <a:rPr lang="en-US" altLang="zh-CN" sz="100" dirty="0">
                <a:solidFill>
                  <a:srgbClr val="E0EBF8"/>
                </a:solidFill>
              </a:rPr>
              <a:t>www.1ppt.com/xiazai/        PPT</a:t>
            </a:r>
            <a:r>
              <a:rPr lang="zh-CN" altLang="en-US" sz="100" dirty="0">
                <a:solidFill>
                  <a:srgbClr val="E0EBF8"/>
                </a:solidFill>
              </a:rPr>
              <a:t>教程： </a:t>
            </a:r>
            <a:r>
              <a:rPr lang="en-US" altLang="zh-CN" sz="100" dirty="0">
                <a:solidFill>
                  <a:srgbClr val="E0EBF8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rgbClr val="E0EBF8"/>
                </a:solidFill>
              </a:rPr>
              <a:t>Word</a:t>
            </a:r>
            <a:r>
              <a:rPr lang="zh-CN" altLang="en-US" sz="100" dirty="0">
                <a:solidFill>
                  <a:srgbClr val="E0EBF8"/>
                </a:solidFill>
              </a:rPr>
              <a:t>教程： </a:t>
            </a:r>
            <a:r>
              <a:rPr lang="en-US" altLang="zh-CN" sz="100" dirty="0">
                <a:solidFill>
                  <a:srgbClr val="E0EBF8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rgbClr val="E0EBF8"/>
                </a:solidFill>
              </a:rPr>
              <a:t>教程：</a:t>
            </a:r>
            <a:r>
              <a:rPr lang="en-US" altLang="zh-CN" sz="100" dirty="0">
                <a:solidFill>
                  <a:srgbClr val="E0EBF8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rgbClr val="E0EBF8"/>
                </a:solidFill>
              </a:rPr>
              <a:t>资料下载：</a:t>
            </a:r>
            <a:r>
              <a:rPr lang="en-US" altLang="zh-CN" sz="100" dirty="0">
                <a:solidFill>
                  <a:srgbClr val="E0EBF8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rgbClr val="E0EBF8"/>
                </a:solidFill>
              </a:rPr>
              <a:t>课件下载：</a:t>
            </a:r>
            <a:r>
              <a:rPr lang="en-US" altLang="zh-CN" sz="100" dirty="0">
                <a:solidFill>
                  <a:srgbClr val="E0EBF8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rgbClr val="E0EBF8"/>
                </a:solidFill>
              </a:rPr>
              <a:t>范文下载：</a:t>
            </a:r>
            <a:r>
              <a:rPr lang="en-US" altLang="zh-CN" sz="100" dirty="0">
                <a:solidFill>
                  <a:srgbClr val="E0EBF8"/>
                </a:solidFill>
              </a:rPr>
              <a:t>www.1ppt.com/fanwen/             </a:t>
            </a:r>
            <a:r>
              <a:rPr lang="zh-CN" altLang="en-US" sz="100" dirty="0">
                <a:solidFill>
                  <a:srgbClr val="E0EBF8"/>
                </a:solidFill>
              </a:rPr>
              <a:t>试卷下载：</a:t>
            </a:r>
            <a:r>
              <a:rPr lang="en-US" altLang="zh-CN" sz="100" dirty="0">
                <a:solidFill>
                  <a:srgbClr val="E0EBF8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rgbClr val="E0EBF8"/>
                </a:solidFill>
              </a:rPr>
              <a:t>教案下载：</a:t>
            </a:r>
            <a:r>
              <a:rPr lang="en-US" altLang="zh-CN" sz="100" dirty="0">
                <a:solidFill>
                  <a:srgbClr val="E0EBF8"/>
                </a:solidFill>
              </a:rPr>
              <a:t>www.1ppt.com/jiaoan/  </a:t>
            </a:r>
            <a:r>
              <a:rPr lang="en-US" altLang="zh-CN" sz="100" dirty="0" smtClean="0">
                <a:solidFill>
                  <a:srgbClr val="E0EBF8"/>
                </a:solidFill>
              </a:rPr>
              <a:t>      PPT</a:t>
            </a:r>
            <a:r>
              <a:rPr lang="zh-CN" altLang="en-US" sz="100" dirty="0" smtClean="0">
                <a:solidFill>
                  <a:srgbClr val="E0EBF8"/>
                </a:solidFill>
              </a:rPr>
              <a:t>论坛：</a:t>
            </a:r>
            <a:r>
              <a:rPr lang="en-US" altLang="zh-CN" sz="100" dirty="0" smtClean="0">
                <a:solidFill>
                  <a:srgbClr val="E0EBF8"/>
                </a:solidFill>
              </a:rPr>
              <a:t>www.1ppt.cn</a:t>
            </a:r>
            <a:endParaRPr lang="en-US" altLang="zh-CN" sz="100" dirty="0">
              <a:solidFill>
                <a:srgbClr val="E0EBF8"/>
              </a:solidFill>
            </a:endParaRPr>
          </a:p>
          <a:p>
            <a:pPr lvl="0"/>
            <a:r>
              <a:rPr lang="en-US" altLang="zh-CN" sz="100" dirty="0">
                <a:solidFill>
                  <a:srgbClr val="E0EBF8"/>
                </a:solidFill>
              </a:rPr>
              <a:t> </a:t>
            </a:r>
            <a:endParaRPr lang="zh-CN" altLang="en-US" sz="100" dirty="0">
              <a:solidFill>
                <a:srgbClr val="E0EB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727774"/>
      </p:ext>
    </p:extLst>
  </p:cSld>
  <p:clrMapOvr>
    <a:masterClrMapping/>
  </p:clrMapOvr>
  <p:transition advTm="4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3 -0.57688 C -0.00277 -0.52971 -0.0368 -0.48232 -0.04722 -0.40902 C -0.05763 -0.33573 -0.0394 -0.20463 -0.03159 -0.13642 C -0.02378 -0.06821 -0.00659 -0.02266 6.94444E-6 4.73988E-6 " pathEditMode="relative" ptsTypes="aaaA">
                                      <p:cBhvr>
                                        <p:cTn id="9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6.93889E-18 C 0.02344 0.04005 0.04548 0.08032 0.04548 0.1456 C 0.04548 0.21065 -0.004 0.30625 0.00156 0.39213 C 0.00712 0.47824 0.06562 0.56597 0.0783 0.66134 C 0.09114 0.75694 0.07118 0.89329 0.0783 0.96435 C 0.08559 1.03519 0.10382 1.06134 0.12222 1.08773 " pathEditMode="relative" rAng="0" ptsTypes="aaaaaA">
                                      <p:cBhvr>
                                        <p:cTn id="11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0" y="544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5382 0.07685 -0.10764 0.153 -0.13264 0.26875 C -0.15764 0.38472 -0.16805 0.5787 -0.15034 0.69444 C -0.13264 0.81041 -0.06337 0.88912 -0.02656 0.96365 C 0.01042 1.03842 0.05608 1.10578 0.07084 1.14305 C 0.08577 1.18032 0.06337 1.18032 0.06216 1.18773 " pathEditMode="relative" rAng="0" ptsTypes="aaaaaA">
                                      <p:cBhvr>
                                        <p:cTn id="15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594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19 0.04282 C -0.14167 0.0868 -0.14514 0.13171 -0.12135 0.18958 C -0.0974 0.24745 -0.01215 0.31921 0.00469 0.38912 C 0.02153 0.45879 -0.05833 0.5324 -0.02066 0.60949 C 0.01719 0.68657 0.12431 0.76852 0.2316 0.85092 " pathEditMode="relative" rAng="0" ptsTypes="aaaaA">
                                      <p:cBhvr>
                                        <p:cTn id="24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" y="404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12139E-6 C 0.03194 0.04324 0.06424 0.08671 0.06424 0.15353 C 0.06424 0.22035 -0.01441 0.32162 5.55556E-7 0.40162 C 0.01476 0.48116 0.08333 0.55653 0.15243 0.63237 " pathEditMode="relative" rAng="0" ptsTypes="aaaA">
                                      <p:cBhvr>
                                        <p:cTn id="26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0" y="3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94 0.00624 C 0.10104 0.09711 0.09531 0.18821 0.121 0.28994 C 0.1467 0.39191 0.22552 0.48832 0.2618 0.6178 C 0.29809 0.74705 0.31875 0.9059 0.33941 1.06567 " pathEditMode="relative" rAng="0" ptsTypes="aaaA">
                                      <p:cBhvr>
                                        <p:cTn id="32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530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71 0.00602 C 0.07413 0.05185 0.05972 0.09768 0.07951 0.17801 C 0.09947 0.2581 0.18888 0.38842 0.20885 0.48773 C 0.22881 0.58727 0.18107 0.66944 0.19965 0.77453 C 0.21822 0.87986 0.26892 0.9993 0.31961 1.11898 " pathEditMode="relative" rAng="0" ptsTypes="aaaaA">
                                      <p:cBhvr>
                                        <p:cTn id="3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" y="556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1111E-6 2.83237E-6 C 0.00469 -0.00625 0.00938 -0.01272 -0.00833 0.01086 C -0.02586 0.03422 -0.07048 0.0615 -0.10573 0.1415 C -0.14097 0.22173 -0.19652 0.36347 -0.21944 0.49086 C -0.24236 0.61803 -0.23836 0.80878 -0.24375 0.9052 C -0.24913 1.00162 -0.25052 1.03537 -0.25173 1.06913 " pathEditMode="relative" rAng="0" ptsTypes="aaaaaA">
                                      <p:cBhvr>
                                        <p:cTn id="36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52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7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33333E-6 1.56069E-6 L 1.54305 -0.15422 " pathEditMode="relative" rAng="0" ptsTypes="AA">
                                      <p:cBhvr>
                                        <p:cTn id="48" dur="1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00" y="-77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-1.94444E-6 4.56647E-6 C -0.0033 -0.09365 -0.00642 -0.18706 0.0158 -0.23839 C 0.03802 -0.28972 0.10538 -0.33503 0.13334 -0.30844 C 0.16129 -0.28185 0.17309 -0.12625 0.18351 -0.07839 " pathEditMode="relative" rAng="0" ptsTypes="aaaa">
                                      <p:cBhvr>
                                        <p:cTn id="54" dur="10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0" y="-168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0.00365 -0.00162 C 0.00035 -0.09526 -0.00278 -0.18867 0.01944 -0.24 C 0.04167 -0.29133 0.10226 -0.34544 0.13698 -0.31006 C 0.1717 -0.27468 0.20903 -0.08694 0.22795 -0.02821 " pathEditMode="relative" rAng="0" ptsTypes="aaaa">
                                      <p:cBhvr>
                                        <p:cTn id="60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3.05556E-6 4.50867E-6 C -0.0033 -0.09365 -0.00643 -0.18706 0.0158 -0.23839 C 0.03802 -0.28972 0.09618 -0.34012 0.13333 -0.30844 C 0.17048 -0.27677 0.21684 -0.10243 0.23889 -0.04833 " pathEditMode="relative" rAng="0" ptsTypes="aaaa">
                                      <p:cBhvr>
                                        <p:cTn id="66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-170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2.22222E-6 2.31214E-6 C -0.0026 -0.04809 -0.03698 -0.23006 -0.01597 -0.28856 C 0.00504 -0.34705 0.09202 -0.38382 0.12622 -0.35168 C 0.16042 -0.31954 0.17622 -0.1489 0.18924 -0.09572 " pathEditMode="relative" rAng="0" ptsTypes="aaaa">
                                      <p:cBhvr>
                                        <p:cTn id="72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" y="-192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-2.5E-6 2.25434E-6 C 0.00104 -0.05341 -0.01562 -0.26937 0.0066 -0.3207 C 0.02882 -0.37203 0.0941 -0.35399 0.13334 -0.30844 C 0.17257 -0.26289 0.2191 -0.10151 0.24167 -0.04717 " pathEditMode="relative" rAng="0" ptsTypes="aaaa">
                                      <p:cBhvr>
                                        <p:cTn id="78" dur="1000" spd="-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18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6400"/>
                            </p:stCondLst>
                            <p:childTnLst>
                              <p:par>
                                <p:cTn id="8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3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0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3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0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1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0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0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3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10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3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10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3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100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8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7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19687 -0.95446 C -0.17656 -0.94405 -0.15625 -0.93342 -0.13385 -0.88093 C -0.11146 -0.82868 -0.07743 -0.72186 -0.06302 -0.63977 C -0.04861 -0.55769 -0.05781 -0.4948 -0.04722 -0.38821 C -0.03663 -0.28139 -0.0184 -0.14081 1.66667E-6 -6.12717E-6 " pathEditMode="relative" ptsTypes="aaaaA">
                                      <p:cBhvr>
                                        <p:cTn id="177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37795 -0.95421 C -0.35677 -0.93179 -0.33541 -0.90959 -0.31198 -0.81456 C -0.28871 -0.71953 -0.27291 -0.52161 -0.23854 -0.38358 C -0.20434 -0.24578 -0.14201 -0.0689 -0.1066 0.01249 C -0.07118 0.09411 -0.03941 0.09203 -0.02587 0.10567 " pathEditMode="relative" rAng="0" ptsTypes="aaaaA">
                                      <p:cBhvr>
                                        <p:cTn id="18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00" y="5300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1 -1.01733 C -0.15746 -0.85571 -0.07864 -0.69386 -0.03923 -0.52438 C 0.00018 -0.3549 7.77778E-6 -0.17756 7.77778E-6 5.20231E-6 " pathEditMode="relative" ptsTypes="aaA">
                                      <p:cBhvr>
                                        <p:cTn id="187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0.14965 -1.0463 C -0.17396 -1.01227 -0.19826 -0.97824 -0.21267 -0.91412 C -0.22708 -0.84977 -0.23889 -0.74699 -0.23629 -0.66088 C -0.23368 -0.57477 -0.22188 -0.48264 -0.19688 -0.39653 C -0.17188 -0.31042 -0.11945 -0.20926 -0.08663 -0.14352 C -0.05382 -0.07731 -0.02691 -0.03866 8.33333E-7 1.11022E-16 " pathEditMode="relative" rAng="0" ptsTypes="aaaaaA">
                                      <p:cBhvr>
                                        <p:cTn id="192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5230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32274 -1.0081 C -0.30156 -0.93171 -0.28038 -0.85509 -0.2592 -0.7655 C -0.23802 -0.67569 -0.22083 -0.56111 -0.19583 -0.46967 C -0.17083 -0.37824 -0.14167 -0.29537 -0.10851 -0.2162 C -0.07535 -0.13703 -0.03628 -0.06574 0.00278 0.00579 " pathEditMode="relative" rAng="0" ptsTypes="aaaaA">
                                      <p:cBhvr>
                                        <p:cTn id="197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0" y="5070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3" showWhenStopped="0">
                <p:cTn id="20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7289"/>
            <a:ext cx="7705374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543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236</Words>
  <Application>Microsoft Office PowerPoint</Application>
  <PresentationFormat>全屏显示(4:3)</PresentationFormat>
  <Paragraphs>23</Paragraphs>
  <Slides>4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第一PPT模板网：www.1ppt.com</dc:title>
  <dc:subject>第一PPT模板网：www.1ppt.com</dc:subject>
  <dc:creator>第一PPT模板网：www.1ppt.com</dc:creator>
  <dc:description>第一PPT模板网：www.1ppt.com</dc:description>
  <cp:lastModifiedBy>微软用户</cp:lastModifiedBy>
  <cp:revision>91</cp:revision>
  <dcterms:modified xsi:type="dcterms:W3CDTF">2015-12-28T02:36:13Z</dcterms:modified>
</cp:coreProperties>
</file>