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10"/>
  </p:notesMasterIdLst>
  <p:sldIdLst>
    <p:sldId id="256" r:id="rId3"/>
    <p:sldId id="257" r:id="rId4"/>
    <p:sldId id="261" r:id="rId5"/>
    <p:sldId id="263" r:id="rId6"/>
    <p:sldId id="264" r:id="rId7"/>
    <p:sldId id="265" r:id="rId8"/>
    <p:sldId id="266" r:id="rId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383D"/>
    <a:srgbClr val="44BA42"/>
    <a:srgbClr val="93634C"/>
    <a:srgbClr val="94634C"/>
    <a:srgbClr val="EA71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5633" autoAdjust="0"/>
  </p:normalViewPr>
  <p:slideViewPr>
    <p:cSldViewPr>
      <p:cViewPr varScale="1">
        <p:scale>
          <a:sx n="123" d="100"/>
          <a:sy n="123" d="100"/>
        </p:scale>
        <p:origin x="-128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80" d="100"/>
        <a:sy n="1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ea typeface="宋体" pitchFamily="2" charset="-122"/>
              </a:defRPr>
            </a:lvl1pPr>
          </a:lstStyle>
          <a:p>
            <a:pPr>
              <a:defRPr/>
            </a:pPr>
            <a:fld id="{79298308-58FB-46EB-BE1E-2467BF47D90E}" type="datetimeFigureOut">
              <a:rPr lang="zh-CN" altLang="en-US"/>
              <a:pPr>
                <a:defRPr/>
              </a:pPr>
              <a:t>2015/12/25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ea typeface="宋体" pitchFamily="2" charset="-122"/>
              </a:defRPr>
            </a:lvl1pPr>
          </a:lstStyle>
          <a:p>
            <a:pPr>
              <a:defRPr/>
            </a:pPr>
            <a:fld id="{22280E37-F0EC-4612-930E-6FA95FCFAC71}" type="slidenum">
              <a:rPr lang="zh-CN" altLang="en-US"/>
              <a:pPr>
                <a:defRPr/>
              </a:pPr>
              <a:t>‹#›</a:t>
            </a:fld>
            <a:endParaRPr lang="zh-CN" altLang="en-US"/>
          </a:p>
        </p:txBody>
      </p:sp>
    </p:spTree>
    <p:extLst>
      <p:ext uri="{BB962C8B-B14F-4D97-AF65-F5344CB8AC3E}">
        <p14:creationId xmlns:p14="http://schemas.microsoft.com/office/powerpoint/2010/main" val="14608492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2015/12/25</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1153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2015/12/25</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36045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96380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2015/12/25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50913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2015/12/25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33296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2015/12/25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82416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2015/12/25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9932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90104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755698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00188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2015/12/25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0928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2015/12/25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3491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2015/12/25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88900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2015/12/25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53694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9" r:id="rId2"/>
    <p:sldLayoutId id="2147483660" r:id="rId3"/>
    <p:sldLayoutId id="2147483661" r:id="rId4"/>
    <p:sldLayoutId id="2147483662" r:id="rId5"/>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ea typeface="宋体"/>
              </a:rPr>
              <a:pPr fontAlgn="auto">
                <a:spcBef>
                  <a:spcPts val="0"/>
                </a:spcBef>
                <a:spcAft>
                  <a:spcPts val="0"/>
                </a:spcAft>
              </a:pPr>
              <a:t>2015/12/25</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3528533987"/>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9.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n/"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10.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extBox 7"/>
          <p:cNvSpPr txBox="1">
            <a:spLocks noChangeArrowheads="1"/>
          </p:cNvSpPr>
          <p:nvPr/>
        </p:nvSpPr>
        <p:spPr bwMode="auto">
          <a:xfrm>
            <a:off x="395536" y="1484784"/>
            <a:ext cx="4608512" cy="1200329"/>
          </a:xfrm>
          <a:prstGeom prst="rect">
            <a:avLst/>
          </a:prstGeom>
          <a:noFill/>
          <a:ln w="9525">
            <a:noFill/>
            <a:miter lim="800000"/>
            <a:headEnd/>
            <a:tailEnd/>
          </a:ln>
        </p:spPr>
        <p:txBody>
          <a:bodyPr vert="horz" wrap="square">
            <a:spAutoFit/>
          </a:bodyPr>
          <a:lstStyle/>
          <a:p>
            <a:pPr>
              <a:lnSpc>
                <a:spcPct val="150000"/>
              </a:lnSpc>
            </a:pPr>
            <a:r>
              <a:rPr lang="zh-CN" altLang="en-US" sz="3200" b="1" dirty="0" smtClean="0">
                <a:solidFill>
                  <a:srgbClr val="C00000"/>
                </a:solidFill>
                <a:latin typeface="微软雅黑" pitchFamily="34" charset="-122"/>
                <a:ea typeface="微软雅黑" pitchFamily="34" charset="-122"/>
              </a:rPr>
              <a:t>圣诞节</a:t>
            </a:r>
            <a:r>
              <a:rPr lang="en-US" altLang="zh-CN" sz="3200" b="1" dirty="0" smtClean="0">
                <a:solidFill>
                  <a:srgbClr val="C00000"/>
                </a:solidFill>
                <a:latin typeface="微软雅黑" pitchFamily="34" charset="-122"/>
                <a:ea typeface="微软雅黑" pitchFamily="34" charset="-122"/>
              </a:rPr>
              <a:t>PowerPoint</a:t>
            </a:r>
            <a:r>
              <a:rPr lang="zh-CN" altLang="en-US" sz="3200" b="1" dirty="0" smtClean="0">
                <a:solidFill>
                  <a:srgbClr val="C00000"/>
                </a:solidFill>
                <a:latin typeface="微软雅黑" pitchFamily="34" charset="-122"/>
                <a:ea typeface="微软雅黑" pitchFamily="34" charset="-122"/>
              </a:rPr>
              <a:t>模板</a:t>
            </a:r>
            <a:endParaRPr lang="en-US" altLang="zh-CN" sz="3200" b="1" dirty="0">
              <a:solidFill>
                <a:srgbClr val="C00000"/>
              </a:solidFill>
              <a:latin typeface="微软雅黑" pitchFamily="34" charset="-122"/>
              <a:ea typeface="微软雅黑" pitchFamily="34" charset="-122"/>
            </a:endParaRPr>
          </a:p>
          <a:p>
            <a:pPr>
              <a:lnSpc>
                <a:spcPct val="150000"/>
              </a:lnSpc>
            </a:pPr>
            <a:r>
              <a:rPr lang="zh-CN" altLang="en-US" sz="1600" dirty="0">
                <a:solidFill>
                  <a:srgbClr val="C00000"/>
                </a:solidFill>
                <a:latin typeface="微软雅黑" pitchFamily="34" charset="-122"/>
                <a:ea typeface="微软雅黑" pitchFamily="34" charset="-122"/>
              </a:rPr>
              <a:t>适用于圣诞节及相关类别</a:t>
            </a:r>
            <a:r>
              <a:rPr lang="zh-CN" altLang="en-US" sz="1600" dirty="0" smtClean="0">
                <a:solidFill>
                  <a:srgbClr val="C00000"/>
                </a:solidFill>
                <a:latin typeface="微软雅黑" pitchFamily="34" charset="-122"/>
                <a:ea typeface="微软雅黑" pitchFamily="34" charset="-122"/>
              </a:rPr>
              <a:t>演示</a:t>
            </a:r>
            <a:endParaRPr lang="en-US" altLang="zh-CN" dirty="0">
              <a:solidFill>
                <a:srgbClr val="C00000"/>
              </a:solidFill>
              <a:latin typeface="微软雅黑" pitchFamily="34" charset="-122"/>
              <a:ea typeface="微软雅黑" pitchFamily="34" charset="-122"/>
            </a:endParaRPr>
          </a:p>
        </p:txBody>
      </p:sp>
      <p:sp>
        <p:nvSpPr>
          <p:cNvPr id="5" name="矩形 4"/>
          <p:cNvSpPr/>
          <p:nvPr/>
        </p:nvSpPr>
        <p:spPr>
          <a:xfrm>
            <a:off x="395536" y="2805685"/>
            <a:ext cx="4190571" cy="407291"/>
          </a:xfrm>
          <a:prstGeom prst="rect">
            <a:avLst/>
          </a:prstGeom>
        </p:spPr>
        <p:txBody>
          <a:bodyPr wrap="none">
            <a:spAutoFit/>
          </a:bodyPr>
          <a:lstStyle/>
          <a:p>
            <a:pPr marL="342900" lvl="0" indent="-342900" fontAlgn="base">
              <a:lnSpc>
                <a:spcPct val="110000"/>
              </a:lnSpc>
              <a:spcBef>
                <a:spcPct val="0"/>
              </a:spcBef>
              <a:spcAft>
                <a:spcPct val="0"/>
              </a:spcAft>
            </a:pPr>
            <a:r>
              <a:rPr lang="zh-CN" altLang="en-US" sz="2000" kern="0" dirty="0" smtClean="0">
                <a:solidFill>
                  <a:schemeClr val="accent5">
                    <a:lumMod val="50000"/>
                  </a:schemeClr>
                </a:solidFill>
                <a:latin typeface="微软雅黑" panose="020B0503020204020204" pitchFamily="34" charset="-122"/>
                <a:ea typeface="微软雅黑" panose="020B0503020204020204" pitchFamily="34" charset="-122"/>
              </a:rPr>
              <a:t>第一</a:t>
            </a:r>
            <a:r>
              <a:rPr lang="en-US" altLang="zh-CN" sz="2000" kern="0" dirty="0" smtClean="0">
                <a:solidFill>
                  <a:schemeClr val="accent5">
                    <a:lumMod val="50000"/>
                  </a:schemeClr>
                </a:solidFill>
                <a:latin typeface="微软雅黑" panose="020B0503020204020204" pitchFamily="34" charset="-122"/>
                <a:ea typeface="微软雅黑" panose="020B0503020204020204" pitchFamily="34" charset="-122"/>
              </a:rPr>
              <a:t>PPT</a:t>
            </a:r>
            <a:r>
              <a:rPr lang="zh-CN" altLang="en-US" sz="2000" kern="0" dirty="0" smtClean="0">
                <a:solidFill>
                  <a:schemeClr val="accent5">
                    <a:lumMod val="50000"/>
                  </a:schemeClr>
                </a:solidFill>
                <a:latin typeface="微软雅黑" panose="020B0503020204020204" pitchFamily="34" charset="-122"/>
                <a:ea typeface="微软雅黑" panose="020B0503020204020204" pitchFamily="34" charset="-122"/>
              </a:rPr>
              <a:t>模板网</a:t>
            </a:r>
            <a:r>
              <a:rPr lang="en-US" altLang="zh-CN" sz="2000" kern="0" dirty="0" smtClean="0">
                <a:solidFill>
                  <a:schemeClr val="accent5">
                    <a:lumMod val="50000"/>
                  </a:schemeClr>
                </a:solidFill>
                <a:latin typeface="微软雅黑" panose="020B0503020204020204" pitchFamily="34" charset="-122"/>
                <a:ea typeface="微软雅黑" panose="020B0503020204020204" pitchFamily="34" charset="-122"/>
              </a:rPr>
              <a:t>-WWW.1PPT.COM</a:t>
            </a:r>
            <a:endParaRPr lang="en-US" altLang="zh-CN" sz="2000" kern="0" dirty="0">
              <a:solidFill>
                <a:schemeClr val="accent5">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8000" b="-8000"/>
          </a:stretch>
        </a:blipFill>
        <a:effectLst/>
      </p:bgPr>
    </p:bg>
    <p:spTree>
      <p:nvGrpSpPr>
        <p:cNvPr id="1" name=""/>
        <p:cNvGrpSpPr/>
        <p:nvPr/>
      </p:nvGrpSpPr>
      <p:grpSpPr>
        <a:xfrm>
          <a:off x="0" y="0"/>
          <a:ext cx="0" cy="0"/>
          <a:chOff x="0" y="0"/>
          <a:chExt cx="0" cy="0"/>
        </a:xfrm>
      </p:grpSpPr>
      <p:sp>
        <p:nvSpPr>
          <p:cNvPr id="3074"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3075"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3076"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3077"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grpSp>
        <p:nvGrpSpPr>
          <p:cNvPr id="6" name="Group 4"/>
          <p:cNvGrpSpPr>
            <a:grpSpLocks/>
          </p:cNvGrpSpPr>
          <p:nvPr/>
        </p:nvGrpSpPr>
        <p:grpSpPr bwMode="auto">
          <a:xfrm>
            <a:off x="1260425" y="1340768"/>
            <a:ext cx="6911975" cy="1092200"/>
            <a:chOff x="0" y="0"/>
            <a:chExt cx="4354" cy="688"/>
          </a:xfrm>
        </p:grpSpPr>
        <p:sp>
          <p:nvSpPr>
            <p:cNvPr id="7" name="Rectangle 5"/>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8" name="Rectangle 6"/>
            <p:cNvSpPr>
              <a:spLocks noChangeArrowheads="1"/>
            </p:cNvSpPr>
            <p:nvPr/>
          </p:nvSpPr>
          <p:spPr bwMode="auto">
            <a:xfrm>
              <a:off x="181" y="0"/>
              <a:ext cx="1497" cy="326"/>
            </a:xfrm>
            <a:prstGeom prst="rect">
              <a:avLst/>
            </a:prstGeom>
            <a:gradFill rotWithShape="1">
              <a:gsLst>
                <a:gs pos="0">
                  <a:srgbClr val="4F7913"/>
                </a:gs>
                <a:gs pos="100000">
                  <a:srgbClr val="6FC01E"/>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9" name="WordArt 7"/>
            <p:cNvSpPr>
              <a:spLocks noChangeArrowheads="1" noChangeShapeType="1"/>
            </p:cNvSpPr>
            <p:nvPr/>
          </p:nvSpPr>
          <p:spPr bwMode="auto">
            <a:xfrm>
              <a:off x="259" y="83"/>
              <a:ext cx="1361" cy="16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smtClean="0">
                  <a:ln w="9525">
                    <a:solidFill>
                      <a:srgbClr val="FFFFFF"/>
                    </a:solidFill>
                    <a:round/>
                    <a:headEnd/>
                    <a:tailEnd/>
                  </a:ln>
                  <a:solidFill>
                    <a:srgbClr val="FFFFFF"/>
                  </a:solidFill>
                  <a:effectLst/>
                  <a:uLnTx/>
                  <a:uFillTx/>
                  <a:latin typeface="微软雅黑" pitchFamily="34" charset="-122"/>
                  <a:ea typeface="微软雅黑" pitchFamily="34" charset="-122"/>
                </a:rPr>
                <a:t>双击添加标题文字</a:t>
              </a:r>
            </a:p>
          </p:txBody>
        </p:sp>
        <p:sp>
          <p:nvSpPr>
            <p:cNvPr id="10" name="Rectangle 8"/>
            <p:cNvSpPr>
              <a:spLocks noChangeArrowheads="1"/>
            </p:cNvSpPr>
            <p:nvPr/>
          </p:nvSpPr>
          <p:spPr bwMode="auto">
            <a:xfrm>
              <a:off x="1678" y="54"/>
              <a:ext cx="2676"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单击此处添加段落文字内容</a:t>
              </a:r>
            </a:p>
          </p:txBody>
        </p:sp>
        <p:sp>
          <p:nvSpPr>
            <p:cNvPr id="11" name="AutoShape 9"/>
            <p:cNvSpPr>
              <a:spLocks noChangeArrowheads="1"/>
            </p:cNvSpPr>
            <p:nvPr/>
          </p:nvSpPr>
          <p:spPr bwMode="auto">
            <a:xfrm>
              <a:off x="0" y="507"/>
              <a:ext cx="4354" cy="181"/>
            </a:xfrm>
            <a:custGeom>
              <a:avLst/>
              <a:gdLst>
                <a:gd name="T0" fmla="*/ 4246 w 21600"/>
                <a:gd name="T1" fmla="*/ 91 h 21600"/>
                <a:gd name="T2" fmla="*/ 2177 w 21600"/>
                <a:gd name="T3" fmla="*/ 181 h 21600"/>
                <a:gd name="T4" fmla="*/ 108 w 21600"/>
                <a:gd name="T5" fmla="*/ 91 h 21600"/>
                <a:gd name="T6" fmla="*/ 2177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2" name="AutoShape 10"/>
            <p:cNvSpPr>
              <a:spLocks noChangeArrowheads="1"/>
            </p:cNvSpPr>
            <p:nvPr/>
          </p:nvSpPr>
          <p:spPr bwMode="auto">
            <a:xfrm>
              <a:off x="181" y="320"/>
              <a:ext cx="1497" cy="181"/>
            </a:xfrm>
            <a:custGeom>
              <a:avLst/>
              <a:gdLst>
                <a:gd name="T0" fmla="*/ 1460 w 21600"/>
                <a:gd name="T1" fmla="*/ 91 h 21600"/>
                <a:gd name="T2" fmla="*/ 749 w 21600"/>
                <a:gd name="T3" fmla="*/ 181 h 21600"/>
                <a:gd name="T4" fmla="*/ 37 w 21600"/>
                <a:gd name="T5" fmla="*/ 91 h 21600"/>
                <a:gd name="T6" fmla="*/ 749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6FC01E">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13" name="Group 4"/>
          <p:cNvGrpSpPr>
            <a:grpSpLocks/>
          </p:cNvGrpSpPr>
          <p:nvPr/>
        </p:nvGrpSpPr>
        <p:grpSpPr bwMode="auto">
          <a:xfrm>
            <a:off x="1260425" y="2277517"/>
            <a:ext cx="6911975" cy="1092200"/>
            <a:chOff x="0" y="0"/>
            <a:chExt cx="4354" cy="688"/>
          </a:xfrm>
        </p:grpSpPr>
        <p:sp>
          <p:nvSpPr>
            <p:cNvPr id="14" name="Rectangle 5"/>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5" name="Rectangle 6"/>
            <p:cNvSpPr>
              <a:spLocks noChangeArrowheads="1"/>
            </p:cNvSpPr>
            <p:nvPr/>
          </p:nvSpPr>
          <p:spPr bwMode="auto">
            <a:xfrm>
              <a:off x="181" y="0"/>
              <a:ext cx="1497" cy="326"/>
            </a:xfrm>
            <a:prstGeom prst="rect">
              <a:avLst/>
            </a:prstGeom>
            <a:gradFill rotWithShape="1">
              <a:gsLst>
                <a:gs pos="0">
                  <a:srgbClr val="4F7913"/>
                </a:gs>
                <a:gs pos="100000">
                  <a:srgbClr val="6FC01E"/>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6" name="WordArt 7"/>
            <p:cNvSpPr>
              <a:spLocks noChangeArrowheads="1" noChangeShapeType="1"/>
            </p:cNvSpPr>
            <p:nvPr/>
          </p:nvSpPr>
          <p:spPr bwMode="auto">
            <a:xfrm>
              <a:off x="259" y="83"/>
              <a:ext cx="1361" cy="16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smtClean="0">
                  <a:ln w="9525">
                    <a:solidFill>
                      <a:srgbClr val="FFFFFF"/>
                    </a:solidFill>
                    <a:round/>
                    <a:headEnd/>
                    <a:tailEnd/>
                  </a:ln>
                  <a:solidFill>
                    <a:srgbClr val="FFFFFF"/>
                  </a:solidFill>
                  <a:effectLst/>
                  <a:uLnTx/>
                  <a:uFillTx/>
                  <a:latin typeface="微软雅黑" pitchFamily="34" charset="-122"/>
                  <a:ea typeface="微软雅黑" pitchFamily="34" charset="-122"/>
                </a:rPr>
                <a:t>双击添加标题文字</a:t>
              </a:r>
            </a:p>
          </p:txBody>
        </p:sp>
        <p:sp>
          <p:nvSpPr>
            <p:cNvPr id="17" name="Rectangle 8"/>
            <p:cNvSpPr>
              <a:spLocks noChangeArrowheads="1"/>
            </p:cNvSpPr>
            <p:nvPr/>
          </p:nvSpPr>
          <p:spPr bwMode="auto">
            <a:xfrm>
              <a:off x="1678" y="54"/>
              <a:ext cx="2676"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单击此处添加段落文字内容</a:t>
              </a:r>
            </a:p>
          </p:txBody>
        </p:sp>
        <p:sp>
          <p:nvSpPr>
            <p:cNvPr id="18" name="AutoShape 9"/>
            <p:cNvSpPr>
              <a:spLocks noChangeArrowheads="1"/>
            </p:cNvSpPr>
            <p:nvPr/>
          </p:nvSpPr>
          <p:spPr bwMode="auto">
            <a:xfrm>
              <a:off x="0" y="507"/>
              <a:ext cx="4354" cy="181"/>
            </a:xfrm>
            <a:custGeom>
              <a:avLst/>
              <a:gdLst>
                <a:gd name="T0" fmla="*/ 4246 w 21600"/>
                <a:gd name="T1" fmla="*/ 91 h 21600"/>
                <a:gd name="T2" fmla="*/ 2177 w 21600"/>
                <a:gd name="T3" fmla="*/ 181 h 21600"/>
                <a:gd name="T4" fmla="*/ 108 w 21600"/>
                <a:gd name="T5" fmla="*/ 91 h 21600"/>
                <a:gd name="T6" fmla="*/ 2177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9" name="AutoShape 10"/>
            <p:cNvSpPr>
              <a:spLocks noChangeArrowheads="1"/>
            </p:cNvSpPr>
            <p:nvPr/>
          </p:nvSpPr>
          <p:spPr bwMode="auto">
            <a:xfrm>
              <a:off x="181" y="320"/>
              <a:ext cx="1497" cy="181"/>
            </a:xfrm>
            <a:custGeom>
              <a:avLst/>
              <a:gdLst>
                <a:gd name="T0" fmla="*/ 1460 w 21600"/>
                <a:gd name="T1" fmla="*/ 91 h 21600"/>
                <a:gd name="T2" fmla="*/ 749 w 21600"/>
                <a:gd name="T3" fmla="*/ 181 h 21600"/>
                <a:gd name="T4" fmla="*/ 37 w 21600"/>
                <a:gd name="T5" fmla="*/ 91 h 21600"/>
                <a:gd name="T6" fmla="*/ 749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6FC01E">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20" name="Group 4"/>
          <p:cNvGrpSpPr>
            <a:grpSpLocks/>
          </p:cNvGrpSpPr>
          <p:nvPr/>
        </p:nvGrpSpPr>
        <p:grpSpPr bwMode="auto">
          <a:xfrm>
            <a:off x="1260425" y="3429645"/>
            <a:ext cx="6911975" cy="1092200"/>
            <a:chOff x="0" y="0"/>
            <a:chExt cx="4354" cy="688"/>
          </a:xfrm>
        </p:grpSpPr>
        <p:sp>
          <p:nvSpPr>
            <p:cNvPr id="21" name="Rectangle 5"/>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2" name="Rectangle 6"/>
            <p:cNvSpPr>
              <a:spLocks noChangeArrowheads="1"/>
            </p:cNvSpPr>
            <p:nvPr/>
          </p:nvSpPr>
          <p:spPr bwMode="auto">
            <a:xfrm>
              <a:off x="181" y="0"/>
              <a:ext cx="1497" cy="326"/>
            </a:xfrm>
            <a:prstGeom prst="rect">
              <a:avLst/>
            </a:prstGeom>
            <a:gradFill rotWithShape="1">
              <a:gsLst>
                <a:gs pos="0">
                  <a:srgbClr val="4F7913"/>
                </a:gs>
                <a:gs pos="100000">
                  <a:srgbClr val="6FC01E"/>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3" name="WordArt 7"/>
            <p:cNvSpPr>
              <a:spLocks noChangeArrowheads="1" noChangeShapeType="1"/>
            </p:cNvSpPr>
            <p:nvPr/>
          </p:nvSpPr>
          <p:spPr bwMode="auto">
            <a:xfrm>
              <a:off x="259" y="83"/>
              <a:ext cx="1361" cy="16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smtClean="0">
                  <a:ln w="9525">
                    <a:solidFill>
                      <a:srgbClr val="FFFFFF"/>
                    </a:solidFill>
                    <a:round/>
                    <a:headEnd/>
                    <a:tailEnd/>
                  </a:ln>
                  <a:solidFill>
                    <a:srgbClr val="FFFFFF"/>
                  </a:solidFill>
                  <a:effectLst/>
                  <a:uLnTx/>
                  <a:uFillTx/>
                  <a:latin typeface="微软雅黑" pitchFamily="34" charset="-122"/>
                  <a:ea typeface="微软雅黑" pitchFamily="34" charset="-122"/>
                </a:rPr>
                <a:t>双击添加标题文字</a:t>
              </a:r>
            </a:p>
          </p:txBody>
        </p:sp>
        <p:sp>
          <p:nvSpPr>
            <p:cNvPr id="24" name="Rectangle 8"/>
            <p:cNvSpPr>
              <a:spLocks noChangeArrowheads="1"/>
            </p:cNvSpPr>
            <p:nvPr/>
          </p:nvSpPr>
          <p:spPr bwMode="auto">
            <a:xfrm>
              <a:off x="1678" y="54"/>
              <a:ext cx="2676"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单击此处添加段落文字内容</a:t>
              </a:r>
            </a:p>
          </p:txBody>
        </p:sp>
        <p:sp>
          <p:nvSpPr>
            <p:cNvPr id="25" name="AutoShape 9"/>
            <p:cNvSpPr>
              <a:spLocks noChangeArrowheads="1"/>
            </p:cNvSpPr>
            <p:nvPr/>
          </p:nvSpPr>
          <p:spPr bwMode="auto">
            <a:xfrm>
              <a:off x="0" y="507"/>
              <a:ext cx="4354" cy="181"/>
            </a:xfrm>
            <a:custGeom>
              <a:avLst/>
              <a:gdLst>
                <a:gd name="T0" fmla="*/ 4246 w 21600"/>
                <a:gd name="T1" fmla="*/ 91 h 21600"/>
                <a:gd name="T2" fmla="*/ 2177 w 21600"/>
                <a:gd name="T3" fmla="*/ 181 h 21600"/>
                <a:gd name="T4" fmla="*/ 108 w 21600"/>
                <a:gd name="T5" fmla="*/ 91 h 21600"/>
                <a:gd name="T6" fmla="*/ 2177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6" name="AutoShape 10"/>
            <p:cNvSpPr>
              <a:spLocks noChangeArrowheads="1"/>
            </p:cNvSpPr>
            <p:nvPr/>
          </p:nvSpPr>
          <p:spPr bwMode="auto">
            <a:xfrm>
              <a:off x="181" y="320"/>
              <a:ext cx="1497" cy="181"/>
            </a:xfrm>
            <a:custGeom>
              <a:avLst/>
              <a:gdLst>
                <a:gd name="T0" fmla="*/ 1460 w 21600"/>
                <a:gd name="T1" fmla="*/ 91 h 21600"/>
                <a:gd name="T2" fmla="*/ 749 w 21600"/>
                <a:gd name="T3" fmla="*/ 181 h 21600"/>
                <a:gd name="T4" fmla="*/ 37 w 21600"/>
                <a:gd name="T5" fmla="*/ 91 h 21600"/>
                <a:gd name="T6" fmla="*/ 749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6FC01E">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27" name="Group 4"/>
          <p:cNvGrpSpPr>
            <a:grpSpLocks/>
          </p:cNvGrpSpPr>
          <p:nvPr/>
        </p:nvGrpSpPr>
        <p:grpSpPr bwMode="auto">
          <a:xfrm>
            <a:off x="1260425" y="4509765"/>
            <a:ext cx="6911975" cy="1092200"/>
            <a:chOff x="0" y="0"/>
            <a:chExt cx="4354" cy="688"/>
          </a:xfrm>
        </p:grpSpPr>
        <p:sp>
          <p:nvSpPr>
            <p:cNvPr id="28" name="Rectangle 5"/>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9" name="Rectangle 6"/>
            <p:cNvSpPr>
              <a:spLocks noChangeArrowheads="1"/>
            </p:cNvSpPr>
            <p:nvPr/>
          </p:nvSpPr>
          <p:spPr bwMode="auto">
            <a:xfrm>
              <a:off x="181" y="0"/>
              <a:ext cx="1497" cy="326"/>
            </a:xfrm>
            <a:prstGeom prst="rect">
              <a:avLst/>
            </a:prstGeom>
            <a:gradFill rotWithShape="1">
              <a:gsLst>
                <a:gs pos="0">
                  <a:srgbClr val="4F7913"/>
                </a:gs>
                <a:gs pos="100000">
                  <a:srgbClr val="6FC01E"/>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30" name="WordArt 7"/>
            <p:cNvSpPr>
              <a:spLocks noChangeArrowheads="1" noChangeShapeType="1"/>
            </p:cNvSpPr>
            <p:nvPr/>
          </p:nvSpPr>
          <p:spPr bwMode="auto">
            <a:xfrm>
              <a:off x="259" y="83"/>
              <a:ext cx="1361" cy="16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smtClean="0">
                  <a:ln w="9525">
                    <a:solidFill>
                      <a:srgbClr val="FFFFFF"/>
                    </a:solidFill>
                    <a:round/>
                    <a:headEnd/>
                    <a:tailEnd/>
                  </a:ln>
                  <a:solidFill>
                    <a:srgbClr val="FFFFFF"/>
                  </a:solidFill>
                  <a:effectLst/>
                  <a:uLnTx/>
                  <a:uFillTx/>
                  <a:latin typeface="微软雅黑" pitchFamily="34" charset="-122"/>
                  <a:ea typeface="微软雅黑" pitchFamily="34" charset="-122"/>
                </a:rPr>
                <a:t>双击添加标题文字</a:t>
              </a:r>
            </a:p>
          </p:txBody>
        </p:sp>
        <p:sp>
          <p:nvSpPr>
            <p:cNvPr id="31" name="Rectangle 8"/>
            <p:cNvSpPr>
              <a:spLocks noChangeArrowheads="1"/>
            </p:cNvSpPr>
            <p:nvPr/>
          </p:nvSpPr>
          <p:spPr bwMode="auto">
            <a:xfrm>
              <a:off x="1678" y="54"/>
              <a:ext cx="2676"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单击此处添加段落文字内容</a:t>
              </a:r>
            </a:p>
          </p:txBody>
        </p:sp>
        <p:sp>
          <p:nvSpPr>
            <p:cNvPr id="32" name="AutoShape 9"/>
            <p:cNvSpPr>
              <a:spLocks noChangeArrowheads="1"/>
            </p:cNvSpPr>
            <p:nvPr/>
          </p:nvSpPr>
          <p:spPr bwMode="auto">
            <a:xfrm>
              <a:off x="0" y="507"/>
              <a:ext cx="4354" cy="181"/>
            </a:xfrm>
            <a:custGeom>
              <a:avLst/>
              <a:gdLst>
                <a:gd name="T0" fmla="*/ 4246 w 21600"/>
                <a:gd name="T1" fmla="*/ 91 h 21600"/>
                <a:gd name="T2" fmla="*/ 2177 w 21600"/>
                <a:gd name="T3" fmla="*/ 181 h 21600"/>
                <a:gd name="T4" fmla="*/ 108 w 21600"/>
                <a:gd name="T5" fmla="*/ 91 h 21600"/>
                <a:gd name="T6" fmla="*/ 2177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33" name="AutoShape 10"/>
            <p:cNvSpPr>
              <a:spLocks noChangeArrowheads="1"/>
            </p:cNvSpPr>
            <p:nvPr/>
          </p:nvSpPr>
          <p:spPr bwMode="auto">
            <a:xfrm>
              <a:off x="181" y="320"/>
              <a:ext cx="1497" cy="181"/>
            </a:xfrm>
            <a:custGeom>
              <a:avLst/>
              <a:gdLst>
                <a:gd name="T0" fmla="*/ 1460 w 21600"/>
                <a:gd name="T1" fmla="*/ 91 h 21600"/>
                <a:gd name="T2" fmla="*/ 749 w 21600"/>
                <a:gd name="T3" fmla="*/ 181 h 21600"/>
                <a:gd name="T4" fmla="*/ 37 w 21600"/>
                <a:gd name="T5" fmla="*/ 91 h 21600"/>
                <a:gd name="T6" fmla="*/ 749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6FC01E">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sp>
        <p:nvSpPr>
          <p:cNvPr id="34" name="矩形 33"/>
          <p:cNvSpPr/>
          <p:nvPr/>
        </p:nvSpPr>
        <p:spPr>
          <a:xfrm>
            <a:off x="0" y="2246"/>
            <a:ext cx="775136" cy="230832"/>
          </a:xfrm>
          <a:prstGeom prst="rect">
            <a:avLst/>
          </a:prstGeom>
        </p:spPr>
        <p:txBody>
          <a:bodyPr wrap="square">
            <a:spAutoFit/>
          </a:bodyPr>
          <a:lstStyle/>
          <a:p>
            <a:pPr lvl="0"/>
            <a:r>
              <a:rPr lang="en-US" altLang="zh-CN" sz="100" dirty="0">
                <a:solidFill>
                  <a:schemeClr val="bg1"/>
                </a:solidFill>
              </a:rPr>
              <a:t>PPT</a:t>
            </a:r>
            <a:r>
              <a:rPr lang="zh-CN" altLang="en-US" sz="100" dirty="0">
                <a:solidFill>
                  <a:schemeClr val="bg1"/>
                </a:solidFill>
              </a:rPr>
              <a:t>模板下载：</a:t>
            </a:r>
            <a:r>
              <a:rPr lang="en-US" altLang="zh-CN" sz="100" dirty="0">
                <a:solidFill>
                  <a:schemeClr val="bg1"/>
                </a:solidFill>
              </a:rPr>
              <a:t>www.1ppt.com/moban/     </a:t>
            </a:r>
            <a:r>
              <a:rPr lang="zh-CN" altLang="en-US" sz="100" dirty="0">
                <a:solidFill>
                  <a:schemeClr val="bg1"/>
                </a:solidFill>
              </a:rPr>
              <a:t>行业</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www.1ppt.com/hangye/ </a:t>
            </a:r>
          </a:p>
          <a:p>
            <a:pPr lvl="0"/>
            <a:r>
              <a:rPr lang="zh-CN" altLang="en-US" sz="100" dirty="0">
                <a:solidFill>
                  <a:schemeClr val="bg1"/>
                </a:solidFill>
              </a:rPr>
              <a:t>节日</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www.1ppt.com/jieri/           PPT</a:t>
            </a:r>
            <a:r>
              <a:rPr lang="zh-CN" altLang="en-US" sz="100" dirty="0">
                <a:solidFill>
                  <a:schemeClr val="bg1"/>
                </a:solidFill>
              </a:rPr>
              <a:t>素材下载：</a:t>
            </a:r>
            <a:r>
              <a:rPr lang="en-US" altLang="zh-CN" sz="100" dirty="0">
                <a:solidFill>
                  <a:schemeClr val="bg1"/>
                </a:solidFill>
              </a:rPr>
              <a:t>www.1ppt.com/sucai/</a:t>
            </a:r>
          </a:p>
          <a:p>
            <a:pPr lvl="0"/>
            <a:r>
              <a:rPr lang="en-US" altLang="zh-CN" sz="100" dirty="0">
                <a:solidFill>
                  <a:schemeClr val="bg1"/>
                </a:solidFill>
              </a:rPr>
              <a:t>PPT</a:t>
            </a:r>
            <a:r>
              <a:rPr lang="zh-CN" altLang="en-US" sz="100" dirty="0">
                <a:solidFill>
                  <a:schemeClr val="bg1"/>
                </a:solidFill>
              </a:rPr>
              <a:t>背景图片：</a:t>
            </a:r>
            <a:r>
              <a:rPr lang="en-US" altLang="zh-CN" sz="100" dirty="0">
                <a:solidFill>
                  <a:schemeClr val="bg1"/>
                </a:solidFill>
              </a:rPr>
              <a:t>www.1ppt.com/beijing/      PPT</a:t>
            </a:r>
            <a:r>
              <a:rPr lang="zh-CN" altLang="en-US" sz="100" dirty="0">
                <a:solidFill>
                  <a:schemeClr val="bg1"/>
                </a:solidFill>
              </a:rPr>
              <a:t>图表下载：</a:t>
            </a:r>
            <a:r>
              <a:rPr lang="en-US" altLang="zh-CN" sz="100" dirty="0">
                <a:solidFill>
                  <a:schemeClr val="bg1"/>
                </a:solidFill>
              </a:rPr>
              <a:t>www.1ppt.com/tubiao/      </a:t>
            </a:r>
          </a:p>
          <a:p>
            <a:pPr lvl="0"/>
            <a:r>
              <a:rPr lang="zh-CN" altLang="en-US" sz="100" dirty="0">
                <a:solidFill>
                  <a:schemeClr val="bg1"/>
                </a:solidFill>
              </a:rPr>
              <a:t>优秀</a:t>
            </a:r>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p>
          <a:p>
            <a:pPr lvl="0"/>
            <a:r>
              <a:rPr lang="en-US" altLang="zh-CN" sz="100" dirty="0">
                <a:solidFill>
                  <a:schemeClr val="bg1"/>
                </a:solidFill>
              </a:rPr>
              <a:t>Word</a:t>
            </a:r>
            <a:r>
              <a:rPr lang="zh-CN" altLang="en-US" sz="100" dirty="0">
                <a:solidFill>
                  <a:schemeClr val="bg1"/>
                </a:solidFill>
              </a:rPr>
              <a:t>教程： </a:t>
            </a:r>
            <a:r>
              <a:rPr lang="en-US" altLang="zh-CN" sz="100" dirty="0">
                <a:solidFill>
                  <a:schemeClr val="bg1"/>
                </a:solidFill>
              </a:rPr>
              <a:t>www.1ppt.com/word/              Excel</a:t>
            </a:r>
            <a:r>
              <a:rPr lang="zh-CN" altLang="en-US" sz="100" dirty="0">
                <a:solidFill>
                  <a:schemeClr val="bg1"/>
                </a:solidFill>
              </a:rPr>
              <a:t>教程：</a:t>
            </a:r>
            <a:r>
              <a:rPr lang="en-US" altLang="zh-CN" sz="100" dirty="0">
                <a:solidFill>
                  <a:schemeClr val="bg1"/>
                </a:solidFill>
              </a:rPr>
              <a:t>www.1ppt.com/excel/  </a:t>
            </a:r>
          </a:p>
          <a:p>
            <a:pPr lvl="0"/>
            <a:r>
              <a:rPr lang="zh-CN" altLang="en-US" sz="100" dirty="0">
                <a:solidFill>
                  <a:schemeClr val="bg1"/>
                </a:solidFill>
              </a:rPr>
              <a:t>资料下载：</a:t>
            </a:r>
            <a:r>
              <a:rPr lang="en-US" altLang="zh-CN" sz="100" dirty="0">
                <a:solidFill>
                  <a:schemeClr val="bg1"/>
                </a:solidFill>
              </a:rPr>
              <a:t>www.1ppt.com/ziliao/                PPT</a:t>
            </a:r>
            <a:r>
              <a:rPr lang="zh-CN" altLang="en-US" sz="100" dirty="0">
                <a:solidFill>
                  <a:schemeClr val="bg1"/>
                </a:solidFill>
              </a:rPr>
              <a:t>课件下载：</a:t>
            </a:r>
            <a:r>
              <a:rPr lang="en-US" altLang="zh-CN" sz="100" dirty="0">
                <a:solidFill>
                  <a:schemeClr val="bg1"/>
                </a:solidFill>
              </a:rPr>
              <a:t>www.1ppt.com/kejian/ </a:t>
            </a:r>
          </a:p>
          <a:p>
            <a:pPr lvl="0"/>
            <a:r>
              <a:rPr lang="zh-CN" altLang="en-US" sz="100" dirty="0">
                <a:solidFill>
                  <a:schemeClr val="bg1"/>
                </a:solidFill>
              </a:rPr>
              <a:t>范文下载：</a:t>
            </a:r>
            <a:r>
              <a:rPr lang="en-US" altLang="zh-CN" sz="100" dirty="0">
                <a:solidFill>
                  <a:schemeClr val="bg1"/>
                </a:solidFill>
              </a:rPr>
              <a:t>www.1ppt.com/fanwen/             </a:t>
            </a:r>
            <a:r>
              <a:rPr lang="zh-CN" altLang="en-US" sz="100" dirty="0">
                <a:solidFill>
                  <a:schemeClr val="bg1"/>
                </a:solidFill>
              </a:rPr>
              <a:t>试卷下载：</a:t>
            </a:r>
            <a:r>
              <a:rPr lang="en-US" altLang="zh-CN" sz="100" dirty="0">
                <a:solidFill>
                  <a:schemeClr val="bg1"/>
                </a:solidFill>
              </a:rPr>
              <a:t>www.1ppt.com/shiti/  </a:t>
            </a:r>
          </a:p>
          <a:p>
            <a:pPr lvl="0"/>
            <a:r>
              <a:rPr lang="zh-CN" altLang="en-US" sz="100" dirty="0">
                <a:solidFill>
                  <a:schemeClr val="bg1"/>
                </a:solidFill>
              </a:rPr>
              <a:t>教案下载：</a:t>
            </a:r>
            <a:r>
              <a:rPr lang="en-US" altLang="zh-CN" sz="100" dirty="0">
                <a:solidFill>
                  <a:schemeClr val="bg1"/>
                </a:solidFill>
              </a:rPr>
              <a:t>www.1ppt.com/jiaoan/  </a:t>
            </a:r>
            <a:r>
              <a:rPr lang="en-US" altLang="zh-CN" sz="100" dirty="0" smtClean="0">
                <a:solidFill>
                  <a:schemeClr val="bg1"/>
                </a:solidFill>
              </a:rPr>
              <a:t>      PPT</a:t>
            </a:r>
            <a:r>
              <a:rPr lang="zh-CN" altLang="en-US" sz="100" dirty="0" smtClean="0">
                <a:solidFill>
                  <a:schemeClr val="bg1"/>
                </a:solidFill>
              </a:rPr>
              <a:t>论坛：</a:t>
            </a:r>
            <a:r>
              <a:rPr lang="en-US" altLang="zh-CN" sz="100" dirty="0" smtClean="0">
                <a:solidFill>
                  <a:schemeClr val="bg1"/>
                </a:solidFill>
              </a:rPr>
              <a:t>www.1ppt.cn</a:t>
            </a:r>
            <a:endParaRPr lang="en-US" altLang="zh-CN" sz="100" dirty="0">
              <a:solidFill>
                <a:schemeClr val="bg1"/>
              </a:solidFill>
            </a:endParaRPr>
          </a:p>
          <a:p>
            <a:pPr lvl="0"/>
            <a:r>
              <a:rPr lang="en-US" altLang="zh-CN" sz="100" dirty="0">
                <a:solidFill>
                  <a:schemeClr val="bg1"/>
                </a:solidFill>
              </a:rPr>
              <a:t> </a:t>
            </a:r>
            <a:endParaRPr lang="zh-CN" altLang="en-US" sz="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1"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2"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3"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 name="Oval 3"/>
          <p:cNvSpPr>
            <a:spLocks noChangeArrowheads="1"/>
          </p:cNvSpPr>
          <p:nvPr/>
        </p:nvSpPr>
        <p:spPr bwMode="auto">
          <a:xfrm rot="3600000">
            <a:off x="4532313" y="1943100"/>
            <a:ext cx="3081337" cy="3078163"/>
          </a:xfrm>
          <a:prstGeom prst="ellipse">
            <a:avLst/>
          </a:prstGeom>
          <a:gradFill rotWithShape="1">
            <a:gsLst>
              <a:gs pos="0">
                <a:srgbClr val="C0C0C0">
                  <a:gamma/>
                  <a:tint val="18039"/>
                  <a:invGamma/>
                </a:srgbClr>
              </a:gs>
              <a:gs pos="100000">
                <a:srgbClr val="C0C0C0"/>
              </a:gs>
            </a:gsLst>
            <a:lin ang="0" scaled="1"/>
          </a:gradFill>
          <a:ln w="9525">
            <a:solidFill>
              <a:srgbClr val="C0C0C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Oval 4"/>
          <p:cNvSpPr>
            <a:spLocks noChangeArrowheads="1"/>
          </p:cNvSpPr>
          <p:nvPr/>
        </p:nvSpPr>
        <p:spPr bwMode="auto">
          <a:xfrm rot="3600000">
            <a:off x="1436688" y="1943100"/>
            <a:ext cx="3081337" cy="3078163"/>
          </a:xfrm>
          <a:prstGeom prst="ellipse">
            <a:avLst/>
          </a:prstGeom>
          <a:gradFill rotWithShape="1">
            <a:gsLst>
              <a:gs pos="0">
                <a:srgbClr val="C0C0C0">
                  <a:gamma/>
                  <a:tint val="18039"/>
                  <a:invGamma/>
                </a:srgbClr>
              </a:gs>
              <a:gs pos="100000">
                <a:srgbClr val="C0C0C0"/>
              </a:gs>
            </a:gsLst>
            <a:lin ang="0" scaled="1"/>
          </a:gradFill>
          <a:ln w="9525">
            <a:solidFill>
              <a:srgbClr val="C0C0C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Line 5"/>
          <p:cNvSpPr>
            <a:spLocks noChangeShapeType="1"/>
          </p:cNvSpPr>
          <p:nvPr/>
        </p:nvSpPr>
        <p:spPr bwMode="auto">
          <a:xfrm>
            <a:off x="2011363" y="3482975"/>
            <a:ext cx="1712912" cy="0"/>
          </a:xfrm>
          <a:prstGeom prst="line">
            <a:avLst/>
          </a:prstGeom>
          <a:noFill/>
          <a:ln w="19050">
            <a:solidFill>
              <a:srgbClr val="4F7913"/>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 name="Line 6"/>
          <p:cNvSpPr>
            <a:spLocks noChangeShapeType="1"/>
          </p:cNvSpPr>
          <p:nvPr/>
        </p:nvSpPr>
        <p:spPr bwMode="auto">
          <a:xfrm>
            <a:off x="5334000" y="3482975"/>
            <a:ext cx="1712913" cy="0"/>
          </a:xfrm>
          <a:prstGeom prst="line">
            <a:avLst/>
          </a:prstGeom>
          <a:noFill/>
          <a:ln w="19050">
            <a:solidFill>
              <a:srgbClr val="4F7913"/>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 name="Rectangle 7"/>
          <p:cNvSpPr>
            <a:spLocks noChangeArrowheads="1"/>
          </p:cNvSpPr>
          <p:nvPr/>
        </p:nvSpPr>
        <p:spPr bwMode="auto">
          <a:xfrm>
            <a:off x="1774825" y="2713038"/>
            <a:ext cx="2201863"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段落文字内容</a:t>
            </a:r>
          </a:p>
        </p:txBody>
      </p:sp>
      <p:sp>
        <p:nvSpPr>
          <p:cNvPr id="11" name="Rectangle 8"/>
          <p:cNvSpPr>
            <a:spLocks noChangeArrowheads="1"/>
          </p:cNvSpPr>
          <p:nvPr/>
        </p:nvSpPr>
        <p:spPr bwMode="auto">
          <a:xfrm>
            <a:off x="1774825" y="3482975"/>
            <a:ext cx="2201863"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段落文字内容</a:t>
            </a:r>
          </a:p>
        </p:txBody>
      </p:sp>
      <p:sp>
        <p:nvSpPr>
          <p:cNvPr id="12" name="Rectangle 9"/>
          <p:cNvSpPr>
            <a:spLocks noChangeArrowheads="1"/>
          </p:cNvSpPr>
          <p:nvPr/>
        </p:nvSpPr>
        <p:spPr bwMode="auto">
          <a:xfrm>
            <a:off x="5032375" y="2713038"/>
            <a:ext cx="2201863"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段落文字内容</a:t>
            </a:r>
          </a:p>
        </p:txBody>
      </p:sp>
      <p:sp>
        <p:nvSpPr>
          <p:cNvPr id="13" name="Rectangle 10"/>
          <p:cNvSpPr>
            <a:spLocks noChangeArrowheads="1"/>
          </p:cNvSpPr>
          <p:nvPr/>
        </p:nvSpPr>
        <p:spPr bwMode="auto">
          <a:xfrm>
            <a:off x="5032375" y="3482975"/>
            <a:ext cx="2201863"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段落文字内容</a:t>
            </a:r>
          </a:p>
        </p:txBody>
      </p:sp>
      <p:sp>
        <p:nvSpPr>
          <p:cNvPr id="14" name="Oval 11"/>
          <p:cNvSpPr>
            <a:spLocks noChangeArrowheads="1"/>
          </p:cNvSpPr>
          <p:nvPr/>
        </p:nvSpPr>
        <p:spPr bwMode="auto">
          <a:xfrm>
            <a:off x="1687513" y="5037138"/>
            <a:ext cx="2520950" cy="249237"/>
          </a:xfrm>
          <a:prstGeom prst="ellipse">
            <a:avLst/>
          </a:prstGeom>
          <a:gradFill rotWithShape="1">
            <a:gsLst>
              <a:gs pos="0">
                <a:srgbClr val="000000">
                  <a:alpha val="39998"/>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 name="Oval 12"/>
          <p:cNvSpPr>
            <a:spLocks noChangeArrowheads="1"/>
          </p:cNvSpPr>
          <p:nvPr/>
        </p:nvSpPr>
        <p:spPr bwMode="auto">
          <a:xfrm>
            <a:off x="4808538" y="5037138"/>
            <a:ext cx="2520950" cy="249237"/>
          </a:xfrm>
          <a:prstGeom prst="ellipse">
            <a:avLst/>
          </a:prstGeom>
          <a:gradFill rotWithShape="1">
            <a:gsLst>
              <a:gs pos="0">
                <a:srgbClr val="000000">
                  <a:alpha val="39998"/>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16" name="Group 13"/>
          <p:cNvGrpSpPr>
            <a:grpSpLocks/>
          </p:cNvGrpSpPr>
          <p:nvPr/>
        </p:nvGrpSpPr>
        <p:grpSpPr bwMode="auto">
          <a:xfrm>
            <a:off x="777875" y="2879725"/>
            <a:ext cx="1201738" cy="1177925"/>
            <a:chOff x="0" y="0"/>
            <a:chExt cx="987" cy="966"/>
          </a:xfrm>
        </p:grpSpPr>
        <p:grpSp>
          <p:nvGrpSpPr>
            <p:cNvPr id="17" name="Group 14"/>
            <p:cNvGrpSpPr>
              <a:grpSpLocks/>
            </p:cNvGrpSpPr>
            <p:nvPr/>
          </p:nvGrpSpPr>
          <p:grpSpPr bwMode="auto">
            <a:xfrm>
              <a:off x="0" y="0"/>
              <a:ext cx="987" cy="966"/>
              <a:chOff x="0" y="0"/>
              <a:chExt cx="1042" cy="1019"/>
            </a:xfrm>
          </p:grpSpPr>
          <p:pic>
            <p:nvPicPr>
              <p:cNvPr id="19" name="Picture 15"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Oval 16"/>
              <p:cNvSpPr>
                <a:spLocks noChangeArrowheads="1"/>
              </p:cNvSpPr>
              <p:nvPr/>
            </p:nvSpPr>
            <p:spPr bwMode="auto">
              <a:xfrm>
                <a:off x="0" y="0"/>
                <a:ext cx="1035" cy="1019"/>
              </a:xfrm>
              <a:prstGeom prst="ellipse">
                <a:avLst/>
              </a:prstGeom>
              <a:gradFill rotWithShape="1">
                <a:gsLst>
                  <a:gs pos="0">
                    <a:srgbClr val="6FC01E"/>
                  </a:gs>
                  <a:gs pos="100000">
                    <a:srgbClr val="4F7913"/>
                  </a:gs>
                </a:gsLst>
                <a:lin ang="5400000" scaled="1"/>
              </a:gra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pic>
          <p:nvPicPr>
            <p:cNvPr id="18" name="Picture 17"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 y="9"/>
              <a:ext cx="779"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 name="Rectangle 18"/>
          <p:cNvSpPr>
            <a:spLocks noChangeArrowheads="1"/>
          </p:cNvSpPr>
          <p:nvPr/>
        </p:nvSpPr>
        <p:spPr bwMode="auto">
          <a:xfrm>
            <a:off x="795338" y="3097213"/>
            <a:ext cx="117157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FFFFFF"/>
                </a:solidFill>
                <a:effectLst/>
                <a:uLnTx/>
                <a:uFillTx/>
              </a:rPr>
              <a:t>文字内容</a:t>
            </a:r>
          </a:p>
        </p:txBody>
      </p:sp>
      <p:grpSp>
        <p:nvGrpSpPr>
          <p:cNvPr id="22" name="Group 19"/>
          <p:cNvGrpSpPr>
            <a:grpSpLocks/>
          </p:cNvGrpSpPr>
          <p:nvPr/>
        </p:nvGrpSpPr>
        <p:grpSpPr bwMode="auto">
          <a:xfrm>
            <a:off x="7083425" y="2879725"/>
            <a:ext cx="1201738" cy="1177925"/>
            <a:chOff x="0" y="0"/>
            <a:chExt cx="987" cy="966"/>
          </a:xfrm>
        </p:grpSpPr>
        <p:grpSp>
          <p:nvGrpSpPr>
            <p:cNvPr id="23" name="Group 20"/>
            <p:cNvGrpSpPr>
              <a:grpSpLocks/>
            </p:cNvGrpSpPr>
            <p:nvPr/>
          </p:nvGrpSpPr>
          <p:grpSpPr bwMode="auto">
            <a:xfrm>
              <a:off x="0" y="0"/>
              <a:ext cx="987" cy="966"/>
              <a:chOff x="0" y="0"/>
              <a:chExt cx="1042" cy="1019"/>
            </a:xfrm>
          </p:grpSpPr>
          <p:pic>
            <p:nvPicPr>
              <p:cNvPr id="25" name="Picture 21"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Oval 22"/>
              <p:cNvSpPr>
                <a:spLocks noChangeArrowheads="1"/>
              </p:cNvSpPr>
              <p:nvPr/>
            </p:nvSpPr>
            <p:spPr bwMode="auto">
              <a:xfrm>
                <a:off x="0" y="0"/>
                <a:ext cx="1035" cy="1019"/>
              </a:xfrm>
              <a:prstGeom prst="ellipse">
                <a:avLst/>
              </a:prstGeom>
              <a:gradFill rotWithShape="1">
                <a:gsLst>
                  <a:gs pos="0">
                    <a:srgbClr val="6FC01E"/>
                  </a:gs>
                  <a:gs pos="100000">
                    <a:srgbClr val="4F7913"/>
                  </a:gs>
                </a:gsLst>
                <a:lin ang="5400000" scaled="1"/>
              </a:gra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pic>
          <p:nvPicPr>
            <p:cNvPr id="24" name="Picture 2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 y="9"/>
              <a:ext cx="779"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7" name="Rectangle 24"/>
          <p:cNvSpPr>
            <a:spLocks noChangeArrowheads="1"/>
          </p:cNvSpPr>
          <p:nvPr/>
        </p:nvSpPr>
        <p:spPr bwMode="auto">
          <a:xfrm>
            <a:off x="7110413" y="3097213"/>
            <a:ext cx="117157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FFFFFF"/>
                </a:solidFill>
                <a:effectLst/>
                <a:uLnTx/>
                <a:uFillTx/>
              </a:rPr>
              <a:t>文字内容</a:t>
            </a:r>
          </a:p>
        </p:txBody>
      </p:sp>
      <p:grpSp>
        <p:nvGrpSpPr>
          <p:cNvPr id="28" name="Group 25"/>
          <p:cNvGrpSpPr>
            <a:grpSpLocks/>
          </p:cNvGrpSpPr>
          <p:nvPr/>
        </p:nvGrpSpPr>
        <p:grpSpPr bwMode="auto">
          <a:xfrm>
            <a:off x="3848100" y="2762250"/>
            <a:ext cx="1444625" cy="1412875"/>
            <a:chOff x="0" y="0"/>
            <a:chExt cx="987" cy="966"/>
          </a:xfrm>
        </p:grpSpPr>
        <p:grpSp>
          <p:nvGrpSpPr>
            <p:cNvPr id="29" name="Group 26"/>
            <p:cNvGrpSpPr>
              <a:grpSpLocks/>
            </p:cNvGrpSpPr>
            <p:nvPr/>
          </p:nvGrpSpPr>
          <p:grpSpPr bwMode="auto">
            <a:xfrm>
              <a:off x="0" y="0"/>
              <a:ext cx="987" cy="966"/>
              <a:chOff x="0" y="0"/>
              <a:chExt cx="1042" cy="1019"/>
            </a:xfrm>
          </p:grpSpPr>
          <p:pic>
            <p:nvPicPr>
              <p:cNvPr id="31" name="Picture 27"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28"/>
              <p:cNvSpPr>
                <a:spLocks noChangeArrowheads="1"/>
              </p:cNvSpPr>
              <p:nvPr/>
            </p:nvSpPr>
            <p:spPr bwMode="auto">
              <a:xfrm>
                <a:off x="0" y="0"/>
                <a:ext cx="1035" cy="1019"/>
              </a:xfrm>
              <a:prstGeom prst="ellipse">
                <a:avLst/>
              </a:prstGeom>
              <a:gradFill rotWithShape="1">
                <a:gsLst>
                  <a:gs pos="0">
                    <a:srgbClr val="6FC01E"/>
                  </a:gs>
                  <a:gs pos="100000">
                    <a:srgbClr val="4F7913"/>
                  </a:gs>
                </a:gsLst>
                <a:lin ang="5400000" scaled="1"/>
              </a:gra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pic>
          <p:nvPicPr>
            <p:cNvPr id="30" name="Picture 29"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 y="9"/>
              <a:ext cx="779"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3" name="Rectangle 30"/>
          <p:cNvSpPr>
            <a:spLocks noChangeArrowheads="1"/>
          </p:cNvSpPr>
          <p:nvPr/>
        </p:nvSpPr>
        <p:spPr bwMode="auto">
          <a:xfrm>
            <a:off x="3997325" y="3097213"/>
            <a:ext cx="117157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FFFFFF"/>
                </a:solidFill>
                <a:effectLst/>
                <a:uLnTx/>
                <a:uFillTx/>
              </a:rPr>
              <a:t>文字内容</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9219"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9220"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9221"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 name="AutoShape 3"/>
          <p:cNvSpPr>
            <a:spLocks noChangeArrowheads="1"/>
          </p:cNvSpPr>
          <p:nvPr/>
        </p:nvSpPr>
        <p:spPr bwMode="auto">
          <a:xfrm rot="5400000">
            <a:off x="1466453" y="842964"/>
            <a:ext cx="1728787" cy="2578100"/>
          </a:xfrm>
          <a:prstGeom prst="upArrowCallout">
            <a:avLst>
              <a:gd name="adj1" fmla="val 33824"/>
              <a:gd name="adj2" fmla="val 25000"/>
              <a:gd name="adj3" fmla="val 20477"/>
              <a:gd name="adj4" fmla="val 86269"/>
            </a:avLst>
          </a:prstGeom>
          <a:gradFill rotWithShape="1">
            <a:gsLst>
              <a:gs pos="0">
                <a:srgbClr val="DDDDDD"/>
              </a:gs>
              <a:gs pos="100000">
                <a:srgbClr val="B2B2B2"/>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 name="AutoShape 4"/>
          <p:cNvSpPr>
            <a:spLocks noChangeArrowheads="1"/>
          </p:cNvSpPr>
          <p:nvPr/>
        </p:nvSpPr>
        <p:spPr bwMode="auto">
          <a:xfrm rot="10800000">
            <a:off x="3634184" y="1267620"/>
            <a:ext cx="1763713" cy="2016125"/>
          </a:xfrm>
          <a:prstGeom prst="upArrowCallout">
            <a:avLst>
              <a:gd name="adj1" fmla="val 33824"/>
              <a:gd name="adj2" fmla="val 25000"/>
              <a:gd name="adj3" fmla="val 15697"/>
              <a:gd name="adj4" fmla="val 86269"/>
            </a:avLst>
          </a:prstGeom>
          <a:gradFill rotWithShape="1">
            <a:gsLst>
              <a:gs pos="0">
                <a:srgbClr val="4F7913"/>
              </a:gs>
              <a:gs pos="100000">
                <a:srgbClr val="6FC01E"/>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 name="AutoShape 5"/>
          <p:cNvSpPr>
            <a:spLocks noChangeArrowheads="1"/>
          </p:cNvSpPr>
          <p:nvPr/>
        </p:nvSpPr>
        <p:spPr bwMode="auto">
          <a:xfrm rot="16200000">
            <a:off x="5866209" y="835820"/>
            <a:ext cx="1728787" cy="2592388"/>
          </a:xfrm>
          <a:prstGeom prst="upArrowCallout">
            <a:avLst>
              <a:gd name="adj1" fmla="val 33824"/>
              <a:gd name="adj2" fmla="val 25000"/>
              <a:gd name="adj3" fmla="val 20591"/>
              <a:gd name="adj4" fmla="val 86269"/>
            </a:avLst>
          </a:prstGeom>
          <a:gradFill rotWithShape="1">
            <a:gsLst>
              <a:gs pos="0">
                <a:srgbClr val="DDDDDD"/>
              </a:gs>
              <a:gs pos="100000">
                <a:srgbClr val="B2B2B2"/>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9" name="Group 6"/>
          <p:cNvGrpSpPr>
            <a:grpSpLocks/>
          </p:cNvGrpSpPr>
          <p:nvPr/>
        </p:nvGrpSpPr>
        <p:grpSpPr bwMode="auto">
          <a:xfrm>
            <a:off x="1049734" y="3315495"/>
            <a:ext cx="6977063" cy="684212"/>
            <a:chOff x="0" y="0"/>
            <a:chExt cx="4354" cy="992"/>
          </a:xfrm>
        </p:grpSpPr>
        <p:sp>
          <p:nvSpPr>
            <p:cNvPr id="10" name="Rectangle 7"/>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w="317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 name="Line 8"/>
            <p:cNvSpPr>
              <a:spLocks noChangeShapeType="1"/>
            </p:cNvSpPr>
            <p:nvPr/>
          </p:nvSpPr>
          <p:spPr bwMode="auto">
            <a:xfrm>
              <a:off x="0" y="809"/>
              <a:ext cx="4354"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 name="AutoShape 9"/>
            <p:cNvSpPr>
              <a:spLocks noChangeArrowheads="1"/>
            </p:cNvSpPr>
            <p:nvPr/>
          </p:nvSpPr>
          <p:spPr bwMode="auto">
            <a:xfrm>
              <a:off x="0" y="811"/>
              <a:ext cx="4354" cy="181"/>
            </a:xfrm>
            <a:custGeom>
              <a:avLst/>
              <a:gdLst>
                <a:gd name="T0" fmla="*/ 4246 w 21600"/>
                <a:gd name="T1" fmla="*/ 91 h 21600"/>
                <a:gd name="T2" fmla="*/ 2177 w 21600"/>
                <a:gd name="T3" fmla="*/ 181 h 21600"/>
                <a:gd name="T4" fmla="*/ 108 w 21600"/>
                <a:gd name="T5" fmla="*/ 91 h 21600"/>
                <a:gd name="T6" fmla="*/ 2177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13" name="Rectangle 10"/>
          <p:cNvSpPr>
            <a:spLocks noChangeArrowheads="1"/>
          </p:cNvSpPr>
          <p:nvPr/>
        </p:nvSpPr>
        <p:spPr bwMode="auto">
          <a:xfrm>
            <a:off x="1068784" y="3312320"/>
            <a:ext cx="6958013"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sz="1600" i="0">
                <a:solidFill>
                  <a:srgbClr val="333333"/>
                </a:solidFill>
                <a:latin typeface="华文细黑" pitchFamily="2" charset="-122"/>
              </a:rPr>
              <a:t>单击此处添加段落文字内容     单击此处添加段落文字内容</a:t>
            </a:r>
          </a:p>
        </p:txBody>
      </p:sp>
      <p:grpSp>
        <p:nvGrpSpPr>
          <p:cNvPr id="14" name="Group 11"/>
          <p:cNvGrpSpPr>
            <a:grpSpLocks/>
          </p:cNvGrpSpPr>
          <p:nvPr/>
        </p:nvGrpSpPr>
        <p:grpSpPr bwMode="auto">
          <a:xfrm>
            <a:off x="1049734" y="4061620"/>
            <a:ext cx="6977063" cy="684212"/>
            <a:chOff x="0" y="0"/>
            <a:chExt cx="4354" cy="992"/>
          </a:xfrm>
        </p:grpSpPr>
        <p:sp>
          <p:nvSpPr>
            <p:cNvPr id="15" name="Rectangle 12"/>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w="317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 name="Line 13"/>
            <p:cNvSpPr>
              <a:spLocks noChangeShapeType="1"/>
            </p:cNvSpPr>
            <p:nvPr/>
          </p:nvSpPr>
          <p:spPr bwMode="auto">
            <a:xfrm>
              <a:off x="0" y="809"/>
              <a:ext cx="4354"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7" name="AutoShape 14"/>
            <p:cNvSpPr>
              <a:spLocks noChangeArrowheads="1"/>
            </p:cNvSpPr>
            <p:nvPr/>
          </p:nvSpPr>
          <p:spPr bwMode="auto">
            <a:xfrm>
              <a:off x="0" y="811"/>
              <a:ext cx="4354" cy="181"/>
            </a:xfrm>
            <a:custGeom>
              <a:avLst/>
              <a:gdLst>
                <a:gd name="T0" fmla="*/ 4246 w 21600"/>
                <a:gd name="T1" fmla="*/ 91 h 21600"/>
                <a:gd name="T2" fmla="*/ 2177 w 21600"/>
                <a:gd name="T3" fmla="*/ 181 h 21600"/>
                <a:gd name="T4" fmla="*/ 108 w 21600"/>
                <a:gd name="T5" fmla="*/ 91 h 21600"/>
                <a:gd name="T6" fmla="*/ 2177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8" name="Group 15"/>
          <p:cNvGrpSpPr>
            <a:grpSpLocks/>
          </p:cNvGrpSpPr>
          <p:nvPr/>
        </p:nvGrpSpPr>
        <p:grpSpPr bwMode="auto">
          <a:xfrm>
            <a:off x="1049734" y="4760120"/>
            <a:ext cx="6977063" cy="684212"/>
            <a:chOff x="0" y="0"/>
            <a:chExt cx="4354" cy="992"/>
          </a:xfrm>
        </p:grpSpPr>
        <p:sp>
          <p:nvSpPr>
            <p:cNvPr id="19" name="Rectangle 16"/>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w="317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 name="Line 17"/>
            <p:cNvSpPr>
              <a:spLocks noChangeShapeType="1"/>
            </p:cNvSpPr>
            <p:nvPr/>
          </p:nvSpPr>
          <p:spPr bwMode="auto">
            <a:xfrm>
              <a:off x="0" y="809"/>
              <a:ext cx="4354"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1" name="AutoShape 18"/>
            <p:cNvSpPr>
              <a:spLocks noChangeArrowheads="1"/>
            </p:cNvSpPr>
            <p:nvPr/>
          </p:nvSpPr>
          <p:spPr bwMode="auto">
            <a:xfrm>
              <a:off x="0" y="811"/>
              <a:ext cx="4354" cy="181"/>
            </a:xfrm>
            <a:custGeom>
              <a:avLst/>
              <a:gdLst>
                <a:gd name="T0" fmla="*/ 4246 w 21600"/>
                <a:gd name="T1" fmla="*/ 91 h 21600"/>
                <a:gd name="T2" fmla="*/ 2177 w 21600"/>
                <a:gd name="T3" fmla="*/ 181 h 21600"/>
                <a:gd name="T4" fmla="*/ 108 w 21600"/>
                <a:gd name="T5" fmla="*/ 91 h 21600"/>
                <a:gd name="T6" fmla="*/ 2177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22" name="Rectangle 19"/>
          <p:cNvSpPr>
            <a:spLocks noChangeArrowheads="1"/>
          </p:cNvSpPr>
          <p:nvPr/>
        </p:nvSpPr>
        <p:spPr bwMode="auto">
          <a:xfrm>
            <a:off x="1068784" y="4745832"/>
            <a:ext cx="6958013"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sz="1600" i="0">
                <a:solidFill>
                  <a:srgbClr val="333333"/>
                </a:solidFill>
                <a:latin typeface="华文细黑" pitchFamily="2" charset="-122"/>
              </a:rPr>
              <a:t>单击此处添加段落文字内容     单击此处添加段落文字内容</a:t>
            </a:r>
          </a:p>
        </p:txBody>
      </p:sp>
      <p:sp>
        <p:nvSpPr>
          <p:cNvPr id="23" name="Rectangle 20"/>
          <p:cNvSpPr>
            <a:spLocks noChangeArrowheads="1"/>
          </p:cNvSpPr>
          <p:nvPr/>
        </p:nvSpPr>
        <p:spPr bwMode="auto">
          <a:xfrm>
            <a:off x="1041797" y="1267620"/>
            <a:ext cx="2233612"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单击此处添加段落文字内容</a:t>
            </a:r>
          </a:p>
        </p:txBody>
      </p:sp>
      <p:sp>
        <p:nvSpPr>
          <p:cNvPr id="24" name="Rectangle 21"/>
          <p:cNvSpPr>
            <a:spLocks noChangeArrowheads="1"/>
          </p:cNvSpPr>
          <p:nvPr/>
        </p:nvSpPr>
        <p:spPr bwMode="auto">
          <a:xfrm>
            <a:off x="5794772" y="1267620"/>
            <a:ext cx="2233612"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单击此处添加段落文字内容</a:t>
            </a:r>
          </a:p>
        </p:txBody>
      </p:sp>
      <p:sp>
        <p:nvSpPr>
          <p:cNvPr id="25" name="WordArt 22"/>
          <p:cNvSpPr>
            <a:spLocks noChangeArrowheads="1" noChangeShapeType="1"/>
          </p:cNvSpPr>
          <p:nvPr/>
        </p:nvSpPr>
        <p:spPr bwMode="auto">
          <a:xfrm>
            <a:off x="3794522" y="1994695"/>
            <a:ext cx="1450975" cy="209550"/>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smtClean="0">
                <a:ln w="9525">
                  <a:solidFill>
                    <a:srgbClr val="FFFFFF"/>
                  </a:solidFill>
                  <a:round/>
                  <a:headEnd/>
                  <a:tailEnd/>
                </a:ln>
                <a:solidFill>
                  <a:srgbClr val="FFFFFF"/>
                </a:solidFill>
                <a:effectLst/>
                <a:uLnTx/>
                <a:uFillTx/>
                <a:latin typeface="黑体"/>
                <a:ea typeface="黑体"/>
              </a:rPr>
              <a:t>双击添加标题文字</a:t>
            </a:r>
          </a:p>
        </p:txBody>
      </p:sp>
      <p:sp>
        <p:nvSpPr>
          <p:cNvPr id="26" name="AutoShape 23"/>
          <p:cNvSpPr>
            <a:spLocks noChangeArrowheads="1"/>
          </p:cNvSpPr>
          <p:nvPr/>
        </p:nvSpPr>
        <p:spPr bwMode="auto">
          <a:xfrm rot="10800000">
            <a:off x="5794772" y="1124745"/>
            <a:ext cx="2232025" cy="131762"/>
          </a:xfrm>
          <a:custGeom>
            <a:avLst/>
            <a:gdLst>
              <a:gd name="T0" fmla="*/ 2176638 w 21600"/>
              <a:gd name="T1" fmla="*/ 65881 h 21600"/>
              <a:gd name="T2" fmla="*/ 1116013 w 21600"/>
              <a:gd name="T3" fmla="*/ 131762 h 21600"/>
              <a:gd name="T4" fmla="*/ 55387 w 21600"/>
              <a:gd name="T5" fmla="*/ 65881 h 21600"/>
              <a:gd name="T6" fmla="*/ 1116013 w 21600"/>
              <a:gd name="T7" fmla="*/ 0 h 21600"/>
              <a:gd name="T8" fmla="*/ 0 60000 65536"/>
              <a:gd name="T9" fmla="*/ 0 60000 65536"/>
              <a:gd name="T10" fmla="*/ 0 60000 65536"/>
              <a:gd name="T11" fmla="*/ 0 60000 65536"/>
              <a:gd name="T12" fmla="*/ 2336 w 21600"/>
              <a:gd name="T13" fmla="*/ 2336 h 21600"/>
              <a:gd name="T14" fmla="*/ 19264 w 21600"/>
              <a:gd name="T15" fmla="*/ 19264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C0C0C0">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7" name="AutoShape 24"/>
          <p:cNvSpPr>
            <a:spLocks noChangeArrowheads="1"/>
          </p:cNvSpPr>
          <p:nvPr/>
        </p:nvSpPr>
        <p:spPr bwMode="auto">
          <a:xfrm rot="10800000">
            <a:off x="1041797" y="1124745"/>
            <a:ext cx="2232025" cy="131762"/>
          </a:xfrm>
          <a:custGeom>
            <a:avLst/>
            <a:gdLst>
              <a:gd name="T0" fmla="*/ 2176638 w 21600"/>
              <a:gd name="T1" fmla="*/ 65881 h 21600"/>
              <a:gd name="T2" fmla="*/ 1116013 w 21600"/>
              <a:gd name="T3" fmla="*/ 131762 h 21600"/>
              <a:gd name="T4" fmla="*/ 55387 w 21600"/>
              <a:gd name="T5" fmla="*/ 65881 h 21600"/>
              <a:gd name="T6" fmla="*/ 1116013 w 21600"/>
              <a:gd name="T7" fmla="*/ 0 h 21600"/>
              <a:gd name="T8" fmla="*/ 0 60000 65536"/>
              <a:gd name="T9" fmla="*/ 0 60000 65536"/>
              <a:gd name="T10" fmla="*/ 0 60000 65536"/>
              <a:gd name="T11" fmla="*/ 0 60000 65536"/>
              <a:gd name="T12" fmla="*/ 2336 w 21600"/>
              <a:gd name="T13" fmla="*/ 2336 h 21600"/>
              <a:gd name="T14" fmla="*/ 19264 w 21600"/>
              <a:gd name="T15" fmla="*/ 19264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C0C0C0">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8" name="AutoShape 25"/>
          <p:cNvSpPr>
            <a:spLocks noChangeArrowheads="1"/>
          </p:cNvSpPr>
          <p:nvPr/>
        </p:nvSpPr>
        <p:spPr bwMode="auto">
          <a:xfrm rot="10800000">
            <a:off x="3634184" y="1134270"/>
            <a:ext cx="1758950" cy="123825"/>
          </a:xfrm>
          <a:custGeom>
            <a:avLst/>
            <a:gdLst>
              <a:gd name="T0" fmla="*/ 1715302 w 21600"/>
              <a:gd name="T1" fmla="*/ 61912 h 21600"/>
              <a:gd name="T2" fmla="*/ 879475 w 21600"/>
              <a:gd name="T3" fmla="*/ 123825 h 21600"/>
              <a:gd name="T4" fmla="*/ 43648 w 21600"/>
              <a:gd name="T5" fmla="*/ 61912 h 21600"/>
              <a:gd name="T6" fmla="*/ 879475 w 21600"/>
              <a:gd name="T7" fmla="*/ 0 h 21600"/>
              <a:gd name="T8" fmla="*/ 0 60000 65536"/>
              <a:gd name="T9" fmla="*/ 0 60000 65536"/>
              <a:gd name="T10" fmla="*/ 0 60000 65536"/>
              <a:gd name="T11" fmla="*/ 0 60000 65536"/>
              <a:gd name="T12" fmla="*/ 2336 w 21600"/>
              <a:gd name="T13" fmla="*/ 2336 h 21600"/>
              <a:gd name="T14" fmla="*/ 19264 w 21600"/>
              <a:gd name="T15" fmla="*/ 19264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6FC01E">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9" name="Rectangle 26"/>
          <p:cNvSpPr>
            <a:spLocks noChangeArrowheads="1"/>
          </p:cNvSpPr>
          <p:nvPr/>
        </p:nvSpPr>
        <p:spPr bwMode="auto">
          <a:xfrm>
            <a:off x="1068784" y="4085432"/>
            <a:ext cx="6958013"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sz="1600" i="0">
                <a:solidFill>
                  <a:srgbClr val="333333"/>
                </a:solidFill>
                <a:latin typeface="华文细黑" pitchFamily="2" charset="-122"/>
              </a:rPr>
              <a:t>单击此处添加段落文字内容     单击此处添加段落文字内容</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0243"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0244"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0245"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 name="AutoShape 2"/>
          <p:cNvSpPr>
            <a:spLocks noChangeArrowheads="1"/>
          </p:cNvSpPr>
          <p:nvPr/>
        </p:nvSpPr>
        <p:spPr bwMode="auto">
          <a:xfrm>
            <a:off x="3306763" y="4873153"/>
            <a:ext cx="5153025" cy="147638"/>
          </a:xfrm>
          <a:custGeom>
            <a:avLst/>
            <a:gdLst>
              <a:gd name="T0" fmla="*/ 5074298 w 21600"/>
              <a:gd name="T1" fmla="*/ 73819 h 21600"/>
              <a:gd name="T2" fmla="*/ 2576513 w 21600"/>
              <a:gd name="T3" fmla="*/ 147638 h 21600"/>
              <a:gd name="T4" fmla="*/ 78727 w 21600"/>
              <a:gd name="T5" fmla="*/ 73819 h 21600"/>
              <a:gd name="T6" fmla="*/ 2576513 w 21600"/>
              <a:gd name="T7" fmla="*/ 0 h 21600"/>
              <a:gd name="T8" fmla="*/ 0 60000 65536"/>
              <a:gd name="T9" fmla="*/ 0 60000 65536"/>
              <a:gd name="T10" fmla="*/ 0 60000 65536"/>
              <a:gd name="T11" fmla="*/ 0 60000 65536"/>
              <a:gd name="T12" fmla="*/ 2130 w 21600"/>
              <a:gd name="T13" fmla="*/ 2130 h 21600"/>
              <a:gd name="T14" fmla="*/ 19470 w 21600"/>
              <a:gd name="T15" fmla="*/ 19470 h 21600"/>
            </a:gdLst>
            <a:ahLst/>
            <a:cxnLst>
              <a:cxn ang="T8">
                <a:pos x="T0" y="T1"/>
              </a:cxn>
              <a:cxn ang="T9">
                <a:pos x="T2" y="T3"/>
              </a:cxn>
              <a:cxn ang="T10">
                <a:pos x="T4" y="T5"/>
              </a:cxn>
              <a:cxn ang="T11">
                <a:pos x="T6" y="T7"/>
              </a:cxn>
            </a:cxnLst>
            <a:rect l="T12" t="T13" r="T14" b="T15"/>
            <a:pathLst>
              <a:path w="21600" h="21600">
                <a:moveTo>
                  <a:pt x="0" y="0"/>
                </a:moveTo>
                <a:lnTo>
                  <a:pt x="659" y="21600"/>
                </a:lnTo>
                <a:lnTo>
                  <a:pt x="20941" y="21600"/>
                </a:lnTo>
                <a:lnTo>
                  <a:pt x="21600" y="0"/>
                </a:lnTo>
                <a:close/>
              </a:path>
            </a:pathLst>
          </a:custGeom>
          <a:gradFill rotWithShape="1">
            <a:gsLst>
              <a:gs pos="0">
                <a:srgbClr val="C0C0C0"/>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 name="Oval 4"/>
          <p:cNvSpPr>
            <a:spLocks noChangeArrowheads="1"/>
          </p:cNvSpPr>
          <p:nvPr/>
        </p:nvSpPr>
        <p:spPr bwMode="auto">
          <a:xfrm>
            <a:off x="493713" y="5062066"/>
            <a:ext cx="4173537" cy="311150"/>
          </a:xfrm>
          <a:prstGeom prst="ellipse">
            <a:avLst/>
          </a:prstGeom>
          <a:gradFill rotWithShape="1">
            <a:gsLst>
              <a:gs pos="0">
                <a:srgbClr val="C0C0C0"/>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 name="AutoShape 5"/>
          <p:cNvSpPr>
            <a:spLocks noChangeArrowheads="1"/>
          </p:cNvSpPr>
          <p:nvPr/>
        </p:nvSpPr>
        <p:spPr bwMode="auto">
          <a:xfrm>
            <a:off x="3302000" y="1747366"/>
            <a:ext cx="5143500" cy="3125787"/>
          </a:xfrm>
          <a:prstGeom prst="roundRect">
            <a:avLst>
              <a:gd name="adj" fmla="val 0"/>
            </a:avLst>
          </a:prstGeom>
          <a:gradFill rotWithShape="1">
            <a:gsLst>
              <a:gs pos="0">
                <a:srgbClr val="F0F0F0"/>
              </a:gs>
              <a:gs pos="100000">
                <a:srgbClr val="C0C0C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zh-CN" sz="1200" b="0" i="0" u="none" strike="noStrike" kern="0" cap="none" spc="0" normalizeH="0" baseline="0" noProof="0" smtClean="0">
              <a:ln>
                <a:noFill/>
              </a:ln>
              <a:solidFill>
                <a:sysClr val="windowText" lastClr="000000"/>
              </a:solidFill>
              <a:effectLst/>
              <a:uLnTx/>
              <a:uFillTx/>
            </a:endParaRPr>
          </a:p>
        </p:txBody>
      </p:sp>
      <p:sp>
        <p:nvSpPr>
          <p:cNvPr id="9" name="Rectangle 6"/>
          <p:cNvSpPr>
            <a:spLocks noChangeArrowheads="1"/>
          </p:cNvSpPr>
          <p:nvPr/>
        </p:nvSpPr>
        <p:spPr bwMode="auto">
          <a:xfrm>
            <a:off x="4813300" y="2096616"/>
            <a:ext cx="3629025"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marR="0" lvl="0" indent="-342900" defTabSz="914400" eaLnBrk="1" fontAlgn="auto" latinLnBrk="0" hangingPunct="1">
              <a:lnSpc>
                <a:spcPct val="100000"/>
              </a:lnSpc>
              <a:spcBef>
                <a:spcPts val="0"/>
              </a:spcBef>
              <a:spcAft>
                <a:spcPts val="0"/>
              </a:spcAft>
              <a:buClr>
                <a:srgbClr val="4F7913"/>
              </a:buClr>
              <a:buSzTx/>
              <a:buFont typeface="Wingdings" pitchFamily="2" charset="2"/>
              <a:buNone/>
              <a:tabLst/>
              <a:defRPr/>
            </a:pPr>
            <a:r>
              <a:rPr kumimoji="0" lang="zh-CN" altLang="en-US" sz="1200" b="0" i="0" u="none" strike="noStrike" kern="0" cap="none" spc="0" normalizeH="0" baseline="0" noProof="0" smtClean="0">
                <a:ln>
                  <a:noFill/>
                </a:ln>
                <a:solidFill>
                  <a:sysClr val="windowText" lastClr="000000"/>
                </a:solidFill>
                <a:effectLst/>
                <a:uLnTx/>
                <a:uFillTx/>
              </a:rPr>
              <a:t>单击添加段落文字单击添加段落文字单击添加段落文字单击添加段落文字。</a:t>
            </a:r>
          </a:p>
          <a:p>
            <a:pPr marL="342900" marR="0" lvl="0" indent="-342900" defTabSz="914400" eaLnBrk="1" fontAlgn="auto" latinLnBrk="0" hangingPunct="1">
              <a:lnSpc>
                <a:spcPct val="100000"/>
              </a:lnSpc>
              <a:spcBef>
                <a:spcPts val="0"/>
              </a:spcBef>
              <a:spcAft>
                <a:spcPts val="0"/>
              </a:spcAft>
              <a:buClr>
                <a:srgbClr val="4F7913"/>
              </a:buClr>
              <a:buSzTx/>
              <a:buFont typeface="Wingdings" pitchFamily="2" charset="2"/>
              <a:buNone/>
              <a:tabLst/>
              <a:defRPr/>
            </a:pPr>
            <a:endParaRPr kumimoji="0" lang="zh-CN" altLang="zh-CN" sz="1200" b="0" i="0" u="none" strike="noStrike" kern="0" cap="none" spc="0" normalizeH="0" baseline="0" noProof="0" smtClean="0">
              <a:ln>
                <a:noFill/>
              </a:ln>
              <a:solidFill>
                <a:sysClr val="windowText" lastClr="000000"/>
              </a:solidFill>
              <a:effectLst/>
              <a:uLnTx/>
              <a:uFillTx/>
            </a:endParaRPr>
          </a:p>
          <a:p>
            <a:pPr marL="342900" marR="0" lvl="0" indent="-342900" defTabSz="914400" eaLnBrk="1" fontAlgn="auto" latinLnBrk="0" hangingPunct="1">
              <a:lnSpc>
                <a:spcPct val="100000"/>
              </a:lnSpc>
              <a:spcBef>
                <a:spcPts val="0"/>
              </a:spcBef>
              <a:spcAft>
                <a:spcPts val="0"/>
              </a:spcAft>
              <a:buClr>
                <a:srgbClr val="4F7913"/>
              </a:buClr>
              <a:buSzTx/>
              <a:buFont typeface="Wingdings" pitchFamily="2" charset="2"/>
              <a:buNone/>
              <a:tabLst/>
              <a:defRPr/>
            </a:pPr>
            <a:r>
              <a:rPr kumimoji="0" lang="zh-CN" altLang="en-US" sz="1200" b="0" i="0" u="none" strike="noStrike" kern="0" cap="none" spc="0" normalizeH="0" baseline="0" noProof="0" smtClean="0">
                <a:ln>
                  <a:noFill/>
                </a:ln>
                <a:solidFill>
                  <a:sysClr val="windowText" lastClr="000000"/>
                </a:solidFill>
                <a:effectLst/>
                <a:uLnTx/>
                <a:uFillTx/>
              </a:rPr>
              <a:t>单击添加段落文字单击添加段落文字单击添加段落文字单击添加段落文字。</a:t>
            </a:r>
          </a:p>
        </p:txBody>
      </p:sp>
      <p:grpSp>
        <p:nvGrpSpPr>
          <p:cNvPr id="10" name="Group 7"/>
          <p:cNvGrpSpPr>
            <a:grpSpLocks/>
          </p:cNvGrpSpPr>
          <p:nvPr/>
        </p:nvGrpSpPr>
        <p:grpSpPr bwMode="auto">
          <a:xfrm>
            <a:off x="741363" y="1531466"/>
            <a:ext cx="3729037" cy="3702050"/>
            <a:chOff x="0" y="0"/>
            <a:chExt cx="2349" cy="2332"/>
          </a:xfrm>
        </p:grpSpPr>
        <p:sp>
          <p:nvSpPr>
            <p:cNvPr id="11" name="未知"/>
            <p:cNvSpPr>
              <a:spLocks/>
            </p:cNvSpPr>
            <p:nvPr/>
          </p:nvSpPr>
          <p:spPr bwMode="auto">
            <a:xfrm flipH="1">
              <a:off x="0" y="584"/>
              <a:ext cx="1171" cy="1164"/>
            </a:xfrm>
            <a:custGeom>
              <a:avLst/>
              <a:gdLst>
                <a:gd name="T0" fmla="*/ 150 w 174"/>
                <a:gd name="T1" fmla="*/ 173 h 173"/>
                <a:gd name="T2" fmla="*/ 174 w 174"/>
                <a:gd name="T3" fmla="*/ 87 h 173"/>
                <a:gd name="T4" fmla="*/ 150 w 174"/>
                <a:gd name="T5" fmla="*/ 0 h 173"/>
                <a:gd name="T6" fmla="*/ 0 w 174"/>
                <a:gd name="T7" fmla="*/ 87 h 173"/>
                <a:gd name="T8" fmla="*/ 150 w 174"/>
                <a:gd name="T9" fmla="*/ 173 h 173"/>
                <a:gd name="T10" fmla="*/ 0 60000 65536"/>
                <a:gd name="T11" fmla="*/ 0 60000 65536"/>
                <a:gd name="T12" fmla="*/ 0 60000 65536"/>
                <a:gd name="T13" fmla="*/ 0 60000 65536"/>
                <a:gd name="T14" fmla="*/ 0 60000 65536"/>
                <a:gd name="T15" fmla="*/ 0 w 174"/>
                <a:gd name="T16" fmla="*/ 0 h 173"/>
                <a:gd name="T17" fmla="*/ 174 w 174"/>
                <a:gd name="T18" fmla="*/ 173 h 173"/>
              </a:gdLst>
              <a:ahLst/>
              <a:cxnLst>
                <a:cxn ang="T10">
                  <a:pos x="T0" y="T1"/>
                </a:cxn>
                <a:cxn ang="T11">
                  <a:pos x="T2" y="T3"/>
                </a:cxn>
                <a:cxn ang="T12">
                  <a:pos x="T4" y="T5"/>
                </a:cxn>
                <a:cxn ang="T13">
                  <a:pos x="T6" y="T7"/>
                </a:cxn>
                <a:cxn ang="T14">
                  <a:pos x="T8" y="T9"/>
                </a:cxn>
              </a:cxnLst>
              <a:rect l="T15" t="T16" r="T17" b="T18"/>
              <a:pathLst>
                <a:path w="174" h="173">
                  <a:moveTo>
                    <a:pt x="150" y="173"/>
                  </a:moveTo>
                  <a:cubicBezTo>
                    <a:pt x="165" y="147"/>
                    <a:pt x="174" y="117"/>
                    <a:pt x="174" y="87"/>
                  </a:cubicBezTo>
                  <a:cubicBezTo>
                    <a:pt x="174" y="56"/>
                    <a:pt x="165" y="26"/>
                    <a:pt x="150" y="0"/>
                  </a:cubicBezTo>
                  <a:lnTo>
                    <a:pt x="0" y="87"/>
                  </a:lnTo>
                  <a:lnTo>
                    <a:pt x="150" y="173"/>
                  </a:lnTo>
                  <a:close/>
                </a:path>
              </a:pathLst>
            </a:custGeom>
            <a:solidFill>
              <a:srgbClr val="C0C0C0"/>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 name="未知"/>
            <p:cNvSpPr>
              <a:spLocks/>
            </p:cNvSpPr>
            <p:nvPr/>
          </p:nvSpPr>
          <p:spPr bwMode="auto">
            <a:xfrm flipH="1">
              <a:off x="162" y="0"/>
              <a:ext cx="1009" cy="1169"/>
            </a:xfrm>
            <a:custGeom>
              <a:avLst/>
              <a:gdLst>
                <a:gd name="T0" fmla="*/ 150 w 150"/>
                <a:gd name="T1" fmla="*/ 87 h 174"/>
                <a:gd name="T2" fmla="*/ 0 w 150"/>
                <a:gd name="T3" fmla="*/ 0 h 174"/>
                <a:gd name="T4" fmla="*/ 0 w 150"/>
                <a:gd name="T5" fmla="*/ 174 h 174"/>
                <a:gd name="T6" fmla="*/ 150 w 150"/>
                <a:gd name="T7" fmla="*/ 87 h 174"/>
                <a:gd name="T8" fmla="*/ 0 60000 65536"/>
                <a:gd name="T9" fmla="*/ 0 60000 65536"/>
                <a:gd name="T10" fmla="*/ 0 60000 65536"/>
                <a:gd name="T11" fmla="*/ 0 60000 65536"/>
                <a:gd name="T12" fmla="*/ 0 w 150"/>
                <a:gd name="T13" fmla="*/ 0 h 174"/>
                <a:gd name="T14" fmla="*/ 150 w 150"/>
                <a:gd name="T15" fmla="*/ 174 h 174"/>
              </a:gdLst>
              <a:ahLst/>
              <a:cxnLst>
                <a:cxn ang="T8">
                  <a:pos x="T0" y="T1"/>
                </a:cxn>
                <a:cxn ang="T9">
                  <a:pos x="T2" y="T3"/>
                </a:cxn>
                <a:cxn ang="T10">
                  <a:pos x="T4" y="T5"/>
                </a:cxn>
                <a:cxn ang="T11">
                  <a:pos x="T6" y="T7"/>
                </a:cxn>
              </a:cxnLst>
              <a:rect l="T12" t="T13" r="T14" b="T15"/>
              <a:pathLst>
                <a:path w="150" h="174">
                  <a:moveTo>
                    <a:pt x="150" y="87"/>
                  </a:moveTo>
                  <a:cubicBezTo>
                    <a:pt x="119" y="33"/>
                    <a:pt x="62" y="0"/>
                    <a:pt x="0" y="0"/>
                  </a:cubicBezTo>
                  <a:lnTo>
                    <a:pt x="0" y="174"/>
                  </a:lnTo>
                  <a:lnTo>
                    <a:pt x="150" y="87"/>
                  </a:lnTo>
                  <a:close/>
                </a:path>
              </a:pathLst>
            </a:custGeom>
            <a:solidFill>
              <a:srgbClr val="C0C0C0"/>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 name="未知"/>
            <p:cNvSpPr>
              <a:spLocks/>
            </p:cNvSpPr>
            <p:nvPr/>
          </p:nvSpPr>
          <p:spPr bwMode="auto">
            <a:xfrm flipH="1">
              <a:off x="162" y="1169"/>
              <a:ext cx="2025" cy="1163"/>
            </a:xfrm>
            <a:custGeom>
              <a:avLst/>
              <a:gdLst>
                <a:gd name="T0" fmla="*/ 0 w 301"/>
                <a:gd name="T1" fmla="*/ 86 h 173"/>
                <a:gd name="T2" fmla="*/ 151 w 301"/>
                <a:gd name="T3" fmla="*/ 173 h 173"/>
                <a:gd name="T4" fmla="*/ 301 w 301"/>
                <a:gd name="T5" fmla="*/ 86 h 173"/>
                <a:gd name="T6" fmla="*/ 151 w 301"/>
                <a:gd name="T7" fmla="*/ 0 h 173"/>
                <a:gd name="T8" fmla="*/ 0 w 301"/>
                <a:gd name="T9" fmla="*/ 86 h 173"/>
                <a:gd name="T10" fmla="*/ 0 60000 65536"/>
                <a:gd name="T11" fmla="*/ 0 60000 65536"/>
                <a:gd name="T12" fmla="*/ 0 60000 65536"/>
                <a:gd name="T13" fmla="*/ 0 60000 65536"/>
                <a:gd name="T14" fmla="*/ 0 60000 65536"/>
                <a:gd name="T15" fmla="*/ 0 w 301"/>
                <a:gd name="T16" fmla="*/ 0 h 173"/>
                <a:gd name="T17" fmla="*/ 301 w 301"/>
                <a:gd name="T18" fmla="*/ 173 h 173"/>
              </a:gdLst>
              <a:ahLst/>
              <a:cxnLst>
                <a:cxn ang="T10">
                  <a:pos x="T0" y="T1"/>
                </a:cxn>
                <a:cxn ang="T11">
                  <a:pos x="T2" y="T3"/>
                </a:cxn>
                <a:cxn ang="T12">
                  <a:pos x="T4" y="T5"/>
                </a:cxn>
                <a:cxn ang="T13">
                  <a:pos x="T6" y="T7"/>
                </a:cxn>
                <a:cxn ang="T14">
                  <a:pos x="T8" y="T9"/>
                </a:cxn>
              </a:cxnLst>
              <a:rect l="T15" t="T16" r="T17" b="T18"/>
              <a:pathLst>
                <a:path w="301" h="173">
                  <a:moveTo>
                    <a:pt x="0" y="86"/>
                  </a:moveTo>
                  <a:cubicBezTo>
                    <a:pt x="31" y="140"/>
                    <a:pt x="88" y="173"/>
                    <a:pt x="151" y="173"/>
                  </a:cubicBezTo>
                  <a:cubicBezTo>
                    <a:pt x="213" y="173"/>
                    <a:pt x="270" y="140"/>
                    <a:pt x="301" y="86"/>
                  </a:cubicBezTo>
                  <a:lnTo>
                    <a:pt x="151" y="0"/>
                  </a:lnTo>
                  <a:lnTo>
                    <a:pt x="0" y="86"/>
                  </a:lnTo>
                  <a:close/>
                </a:path>
              </a:pathLst>
            </a:custGeom>
            <a:solidFill>
              <a:srgbClr val="C0C0C0"/>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 name="未知"/>
            <p:cNvSpPr>
              <a:spLocks/>
            </p:cNvSpPr>
            <p:nvPr/>
          </p:nvSpPr>
          <p:spPr bwMode="auto">
            <a:xfrm flipH="1">
              <a:off x="1171" y="0"/>
              <a:ext cx="1178" cy="1748"/>
            </a:xfrm>
            <a:custGeom>
              <a:avLst/>
              <a:gdLst>
                <a:gd name="T0" fmla="*/ 174 w 175"/>
                <a:gd name="T1" fmla="*/ 0 h 260"/>
                <a:gd name="T2" fmla="*/ 1 w 175"/>
                <a:gd name="T3" fmla="*/ 173 h 260"/>
                <a:gd name="T4" fmla="*/ 24 w 175"/>
                <a:gd name="T5" fmla="*/ 260 h 260"/>
                <a:gd name="T6" fmla="*/ 175 w 175"/>
                <a:gd name="T7" fmla="*/ 174 h 260"/>
                <a:gd name="T8" fmla="*/ 174 w 175"/>
                <a:gd name="T9" fmla="*/ 0 h 260"/>
                <a:gd name="T10" fmla="*/ 0 60000 65536"/>
                <a:gd name="T11" fmla="*/ 0 60000 65536"/>
                <a:gd name="T12" fmla="*/ 0 60000 65536"/>
                <a:gd name="T13" fmla="*/ 0 60000 65536"/>
                <a:gd name="T14" fmla="*/ 0 60000 65536"/>
                <a:gd name="T15" fmla="*/ 0 w 175"/>
                <a:gd name="T16" fmla="*/ 0 h 260"/>
                <a:gd name="T17" fmla="*/ 175 w 175"/>
                <a:gd name="T18" fmla="*/ 260 h 260"/>
              </a:gdLst>
              <a:ahLst/>
              <a:cxnLst>
                <a:cxn ang="T10">
                  <a:pos x="T0" y="T1"/>
                </a:cxn>
                <a:cxn ang="T11">
                  <a:pos x="T2" y="T3"/>
                </a:cxn>
                <a:cxn ang="T12">
                  <a:pos x="T4" y="T5"/>
                </a:cxn>
                <a:cxn ang="T13">
                  <a:pos x="T6" y="T7"/>
                </a:cxn>
                <a:cxn ang="T14">
                  <a:pos x="T8" y="T9"/>
                </a:cxn>
              </a:cxnLst>
              <a:rect l="T15" t="T16" r="T17" b="T18"/>
              <a:pathLst>
                <a:path w="175" h="260">
                  <a:moveTo>
                    <a:pt x="174" y="0"/>
                  </a:moveTo>
                  <a:cubicBezTo>
                    <a:pt x="78" y="0"/>
                    <a:pt x="1" y="77"/>
                    <a:pt x="1" y="173"/>
                  </a:cubicBezTo>
                  <a:cubicBezTo>
                    <a:pt x="0" y="204"/>
                    <a:pt x="9" y="234"/>
                    <a:pt x="24" y="260"/>
                  </a:cubicBezTo>
                  <a:lnTo>
                    <a:pt x="175" y="174"/>
                  </a:lnTo>
                  <a:lnTo>
                    <a:pt x="174" y="0"/>
                  </a:lnTo>
                  <a:close/>
                </a:path>
              </a:pathLst>
            </a:custGeom>
            <a:solidFill>
              <a:srgbClr val="C0C0C0"/>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15" name="未知"/>
          <p:cNvSpPr>
            <a:spLocks/>
          </p:cNvSpPr>
          <p:nvPr/>
        </p:nvSpPr>
        <p:spPr bwMode="auto">
          <a:xfrm flipH="1" flipV="1">
            <a:off x="1292225" y="2107728"/>
            <a:ext cx="1319213" cy="2641600"/>
          </a:xfrm>
          <a:custGeom>
            <a:avLst/>
            <a:gdLst>
              <a:gd name="T0" fmla="*/ 0 w 174"/>
              <a:gd name="T1" fmla="*/ 347 h 348"/>
              <a:gd name="T2" fmla="*/ 174 w 174"/>
              <a:gd name="T3" fmla="*/ 174 h 348"/>
              <a:gd name="T4" fmla="*/ 0 w 174"/>
              <a:gd name="T5" fmla="*/ 0 h 348"/>
              <a:gd name="T6" fmla="*/ 0 w 174"/>
              <a:gd name="T7" fmla="*/ 174 h 348"/>
              <a:gd name="T8" fmla="*/ 0 w 174"/>
              <a:gd name="T9" fmla="*/ 347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0" y="347"/>
                </a:moveTo>
                <a:cubicBezTo>
                  <a:pt x="96" y="348"/>
                  <a:pt x="174" y="270"/>
                  <a:pt x="174" y="174"/>
                </a:cubicBezTo>
                <a:cubicBezTo>
                  <a:pt x="174" y="77"/>
                  <a:pt x="96" y="0"/>
                  <a:pt x="0" y="0"/>
                </a:cubicBezTo>
                <a:lnTo>
                  <a:pt x="0" y="174"/>
                </a:lnTo>
                <a:lnTo>
                  <a:pt x="0" y="347"/>
                </a:lnTo>
                <a:close/>
              </a:path>
            </a:pathLst>
          </a:custGeom>
          <a:solidFill>
            <a:srgbClr val="4F7913"/>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 name="未知"/>
          <p:cNvSpPr>
            <a:spLocks/>
          </p:cNvSpPr>
          <p:nvPr/>
        </p:nvSpPr>
        <p:spPr bwMode="auto">
          <a:xfrm flipH="1" flipV="1">
            <a:off x="2601913" y="2107728"/>
            <a:ext cx="1146175" cy="1314450"/>
          </a:xfrm>
          <a:custGeom>
            <a:avLst/>
            <a:gdLst>
              <a:gd name="T0" fmla="*/ 0 w 151"/>
              <a:gd name="T1" fmla="*/ 86 h 173"/>
              <a:gd name="T2" fmla="*/ 151 w 151"/>
              <a:gd name="T3" fmla="*/ 173 h 173"/>
              <a:gd name="T4" fmla="*/ 151 w 151"/>
              <a:gd name="T5" fmla="*/ 0 h 173"/>
              <a:gd name="T6" fmla="*/ 0 w 151"/>
              <a:gd name="T7" fmla="*/ 86 h 173"/>
              <a:gd name="T8" fmla="*/ 0 60000 65536"/>
              <a:gd name="T9" fmla="*/ 0 60000 65536"/>
              <a:gd name="T10" fmla="*/ 0 60000 65536"/>
              <a:gd name="T11" fmla="*/ 0 60000 65536"/>
              <a:gd name="T12" fmla="*/ 0 w 151"/>
              <a:gd name="T13" fmla="*/ 0 h 173"/>
              <a:gd name="T14" fmla="*/ 151 w 151"/>
              <a:gd name="T15" fmla="*/ 173 h 173"/>
            </a:gdLst>
            <a:ahLst/>
            <a:cxnLst>
              <a:cxn ang="T8">
                <a:pos x="T0" y="T1"/>
              </a:cxn>
              <a:cxn ang="T9">
                <a:pos x="T2" y="T3"/>
              </a:cxn>
              <a:cxn ang="T10">
                <a:pos x="T4" y="T5"/>
              </a:cxn>
              <a:cxn ang="T11">
                <a:pos x="T6" y="T7"/>
              </a:cxn>
            </a:cxnLst>
            <a:rect l="T12" t="T13" r="T14" b="T15"/>
            <a:pathLst>
              <a:path w="151" h="173">
                <a:moveTo>
                  <a:pt x="0" y="86"/>
                </a:moveTo>
                <a:cubicBezTo>
                  <a:pt x="31" y="140"/>
                  <a:pt x="88" y="173"/>
                  <a:pt x="151" y="173"/>
                </a:cubicBezTo>
                <a:lnTo>
                  <a:pt x="151" y="0"/>
                </a:lnTo>
                <a:lnTo>
                  <a:pt x="0" y="86"/>
                </a:lnTo>
                <a:close/>
              </a:path>
            </a:pathLst>
          </a:custGeom>
          <a:solidFill>
            <a:srgbClr val="DDDDDD"/>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7" name="未知"/>
          <p:cNvSpPr>
            <a:spLocks/>
          </p:cNvSpPr>
          <p:nvPr/>
        </p:nvSpPr>
        <p:spPr bwMode="auto">
          <a:xfrm flipH="1" flipV="1">
            <a:off x="2601913" y="3428528"/>
            <a:ext cx="1146175" cy="1320800"/>
          </a:xfrm>
          <a:custGeom>
            <a:avLst/>
            <a:gdLst>
              <a:gd name="T0" fmla="*/ 150 w 151"/>
              <a:gd name="T1" fmla="*/ 0 h 174"/>
              <a:gd name="T2" fmla="*/ 0 w 151"/>
              <a:gd name="T3" fmla="*/ 87 h 174"/>
              <a:gd name="T4" fmla="*/ 151 w 151"/>
              <a:gd name="T5" fmla="*/ 174 h 174"/>
              <a:gd name="T6" fmla="*/ 150 w 151"/>
              <a:gd name="T7" fmla="*/ 0 h 174"/>
              <a:gd name="T8" fmla="*/ 0 60000 65536"/>
              <a:gd name="T9" fmla="*/ 0 60000 65536"/>
              <a:gd name="T10" fmla="*/ 0 60000 65536"/>
              <a:gd name="T11" fmla="*/ 0 60000 65536"/>
              <a:gd name="T12" fmla="*/ 0 w 151"/>
              <a:gd name="T13" fmla="*/ 0 h 174"/>
              <a:gd name="T14" fmla="*/ 151 w 151"/>
              <a:gd name="T15" fmla="*/ 174 h 174"/>
            </a:gdLst>
            <a:ahLst/>
            <a:cxnLst>
              <a:cxn ang="T8">
                <a:pos x="T0" y="T1"/>
              </a:cxn>
              <a:cxn ang="T9">
                <a:pos x="T2" y="T3"/>
              </a:cxn>
              <a:cxn ang="T10">
                <a:pos x="T4" y="T5"/>
              </a:cxn>
              <a:cxn ang="T11">
                <a:pos x="T6" y="T7"/>
              </a:cxn>
            </a:cxnLst>
            <a:rect l="T12" t="T13" r="T14" b="T15"/>
            <a:pathLst>
              <a:path w="151" h="174">
                <a:moveTo>
                  <a:pt x="150" y="0"/>
                </a:moveTo>
                <a:cubicBezTo>
                  <a:pt x="88" y="0"/>
                  <a:pt x="31" y="33"/>
                  <a:pt x="0" y="87"/>
                </a:cubicBezTo>
                <a:lnTo>
                  <a:pt x="151" y="174"/>
                </a:lnTo>
                <a:lnTo>
                  <a:pt x="150" y="0"/>
                </a:lnTo>
                <a:close/>
              </a:path>
            </a:pathLst>
          </a:custGeom>
          <a:solidFill>
            <a:srgbClr val="DDDDDD"/>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 name="未知"/>
          <p:cNvSpPr>
            <a:spLocks/>
          </p:cNvSpPr>
          <p:nvPr/>
        </p:nvSpPr>
        <p:spPr bwMode="auto">
          <a:xfrm>
            <a:off x="1624013" y="2323628"/>
            <a:ext cx="962025" cy="1920875"/>
          </a:xfrm>
          <a:custGeom>
            <a:avLst/>
            <a:gdLst>
              <a:gd name="T0" fmla="*/ 173 w 174"/>
              <a:gd name="T1" fmla="*/ 0 h 348"/>
              <a:gd name="T2" fmla="*/ 0 w 174"/>
              <a:gd name="T3" fmla="*/ 173 h 348"/>
              <a:gd name="T4" fmla="*/ 174 w 174"/>
              <a:gd name="T5" fmla="*/ 348 h 348"/>
              <a:gd name="T6" fmla="*/ 174 w 174"/>
              <a:gd name="T7" fmla="*/ 174 h 348"/>
              <a:gd name="T8" fmla="*/ 173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9" name="未知"/>
          <p:cNvSpPr>
            <a:spLocks/>
          </p:cNvSpPr>
          <p:nvPr/>
        </p:nvSpPr>
        <p:spPr bwMode="auto">
          <a:xfrm rot="10800000">
            <a:off x="2600325" y="2642716"/>
            <a:ext cx="962025" cy="1920875"/>
          </a:xfrm>
          <a:custGeom>
            <a:avLst/>
            <a:gdLst>
              <a:gd name="T0" fmla="*/ 173 w 174"/>
              <a:gd name="T1" fmla="*/ 0 h 348"/>
              <a:gd name="T2" fmla="*/ 0 w 174"/>
              <a:gd name="T3" fmla="*/ 173 h 348"/>
              <a:gd name="T4" fmla="*/ 174 w 174"/>
              <a:gd name="T5" fmla="*/ 348 h 348"/>
              <a:gd name="T6" fmla="*/ 174 w 174"/>
              <a:gd name="T7" fmla="*/ 174 h 348"/>
              <a:gd name="T8" fmla="*/ 173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 name="未知"/>
          <p:cNvSpPr>
            <a:spLocks/>
          </p:cNvSpPr>
          <p:nvPr/>
        </p:nvSpPr>
        <p:spPr bwMode="auto">
          <a:xfrm flipH="1" flipV="1">
            <a:off x="2613025" y="2385541"/>
            <a:ext cx="2101850" cy="2073275"/>
          </a:xfrm>
          <a:custGeom>
            <a:avLst/>
            <a:gdLst>
              <a:gd name="T0" fmla="*/ 24 w 175"/>
              <a:gd name="T1" fmla="*/ 0 h 173"/>
              <a:gd name="T2" fmla="*/ 1 w 175"/>
              <a:gd name="T3" fmla="*/ 86 h 173"/>
              <a:gd name="T4" fmla="*/ 24 w 175"/>
              <a:gd name="T5" fmla="*/ 173 h 173"/>
              <a:gd name="T6" fmla="*/ 175 w 175"/>
              <a:gd name="T7" fmla="*/ 87 h 173"/>
              <a:gd name="T8" fmla="*/ 24 w 175"/>
              <a:gd name="T9" fmla="*/ 0 h 173"/>
              <a:gd name="T10" fmla="*/ 0 60000 65536"/>
              <a:gd name="T11" fmla="*/ 0 60000 65536"/>
              <a:gd name="T12" fmla="*/ 0 60000 65536"/>
              <a:gd name="T13" fmla="*/ 0 60000 65536"/>
              <a:gd name="T14" fmla="*/ 0 60000 65536"/>
              <a:gd name="T15" fmla="*/ 0 w 175"/>
              <a:gd name="T16" fmla="*/ 0 h 173"/>
              <a:gd name="T17" fmla="*/ 175 w 175"/>
              <a:gd name="T18" fmla="*/ 173 h 173"/>
            </a:gdLst>
            <a:ahLst/>
            <a:cxnLst>
              <a:cxn ang="T10">
                <a:pos x="T0" y="T1"/>
              </a:cxn>
              <a:cxn ang="T11">
                <a:pos x="T2" y="T3"/>
              </a:cxn>
              <a:cxn ang="T12">
                <a:pos x="T4" y="T5"/>
              </a:cxn>
              <a:cxn ang="T13">
                <a:pos x="T6" y="T7"/>
              </a:cxn>
              <a:cxn ang="T14">
                <a:pos x="T8" y="T9"/>
              </a:cxn>
            </a:cxnLst>
            <a:rect l="T15" t="T16" r="T17" b="T18"/>
            <a:pathLst>
              <a:path w="175" h="173">
                <a:moveTo>
                  <a:pt x="24" y="0"/>
                </a:moveTo>
                <a:cubicBezTo>
                  <a:pt x="9" y="26"/>
                  <a:pt x="1" y="56"/>
                  <a:pt x="1" y="86"/>
                </a:cubicBezTo>
                <a:cubicBezTo>
                  <a:pt x="0" y="117"/>
                  <a:pt x="9" y="147"/>
                  <a:pt x="24" y="173"/>
                </a:cubicBezTo>
                <a:lnTo>
                  <a:pt x="175" y="87"/>
                </a:lnTo>
                <a:lnTo>
                  <a:pt x="24" y="0"/>
                </a:lnTo>
                <a:close/>
              </a:path>
            </a:pathLst>
          </a:custGeom>
          <a:gradFill rotWithShape="1">
            <a:gsLst>
              <a:gs pos="0">
                <a:srgbClr val="4F7913"/>
              </a:gs>
              <a:gs pos="100000">
                <a:srgbClr val="6FC01E"/>
              </a:gs>
            </a:gsLst>
            <a:lin ang="5400000" scaled="1"/>
          </a:gra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1" name="Text Box 18"/>
          <p:cNvSpPr txBox="1">
            <a:spLocks noChangeArrowheads="1"/>
          </p:cNvSpPr>
          <p:nvPr/>
        </p:nvSpPr>
        <p:spPr bwMode="auto">
          <a:xfrm>
            <a:off x="1289050" y="3160241"/>
            <a:ext cx="120967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200" b="1" i="0" u="none" strike="noStrike" kern="0" cap="none" spc="0" normalizeH="0" baseline="0" noProof="0" smtClean="0">
                <a:ln>
                  <a:noFill/>
                </a:ln>
                <a:solidFill>
                  <a:srgbClr val="FFFFFF"/>
                </a:solidFill>
                <a:effectLst/>
                <a:uLnTx/>
                <a:uFillTx/>
                <a:latin typeface="Arial" charset="0"/>
                <a:ea typeface="华文细黑" pitchFamily="2" charset="-122"/>
              </a:rPr>
              <a:t>此处添加内容</a:t>
            </a:r>
          </a:p>
        </p:txBody>
      </p:sp>
      <p:sp>
        <p:nvSpPr>
          <p:cNvPr id="22" name="Text Box 19"/>
          <p:cNvSpPr txBox="1">
            <a:spLocks noChangeArrowheads="1"/>
          </p:cNvSpPr>
          <p:nvPr/>
        </p:nvSpPr>
        <p:spPr bwMode="auto">
          <a:xfrm>
            <a:off x="3279775" y="3245966"/>
            <a:ext cx="120967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200" b="1" i="0" u="none" strike="noStrike" kern="0" cap="none" spc="0" normalizeH="0" baseline="0" noProof="0" smtClean="0">
                <a:ln>
                  <a:noFill/>
                </a:ln>
                <a:solidFill>
                  <a:srgbClr val="FFFFFF"/>
                </a:solidFill>
                <a:effectLst/>
                <a:uLnTx/>
                <a:uFillTx/>
                <a:latin typeface="Arial" charset="0"/>
                <a:ea typeface="华文细黑" pitchFamily="2" charset="-122"/>
              </a:rPr>
              <a:t>此处添加内容</a:t>
            </a:r>
          </a:p>
        </p:txBody>
      </p:sp>
      <p:sp>
        <p:nvSpPr>
          <p:cNvPr id="23" name="WordArt 20"/>
          <p:cNvSpPr>
            <a:spLocks noChangeArrowheads="1" noChangeShapeType="1"/>
          </p:cNvSpPr>
          <p:nvPr/>
        </p:nvSpPr>
        <p:spPr bwMode="auto">
          <a:xfrm rot="19732608">
            <a:off x="1311275" y="2031528"/>
            <a:ext cx="1085850" cy="1809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800004"/>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smtClean="0">
                <a:ln>
                  <a:noFill/>
                </a:ln>
                <a:solidFill>
                  <a:srgbClr val="FFFFFF"/>
                </a:solidFill>
                <a:effectLst/>
                <a:uLnTx/>
                <a:uFillTx/>
                <a:latin typeface="黑体"/>
                <a:ea typeface="黑体"/>
              </a:rPr>
              <a:t>此处添加内容</a:t>
            </a:r>
          </a:p>
        </p:txBody>
      </p:sp>
      <p:sp>
        <p:nvSpPr>
          <p:cNvPr id="24" name="WordArt 21"/>
          <p:cNvSpPr>
            <a:spLocks noChangeArrowheads="1" noChangeShapeType="1"/>
          </p:cNvSpPr>
          <p:nvPr/>
        </p:nvSpPr>
        <p:spPr bwMode="auto">
          <a:xfrm rot="2039309">
            <a:off x="2822575" y="2041053"/>
            <a:ext cx="1085850" cy="1809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800004"/>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smtClean="0">
                <a:ln>
                  <a:noFill/>
                </a:ln>
                <a:solidFill>
                  <a:srgbClr val="FFFFFF"/>
                </a:solidFill>
                <a:effectLst/>
                <a:uLnTx/>
                <a:uFillTx/>
                <a:latin typeface="黑体"/>
                <a:ea typeface="黑体"/>
              </a:rPr>
              <a:t>此处添加内容</a:t>
            </a:r>
          </a:p>
        </p:txBody>
      </p:sp>
      <p:sp>
        <p:nvSpPr>
          <p:cNvPr id="25" name="WordArt 22"/>
          <p:cNvSpPr>
            <a:spLocks noChangeArrowheads="1" noChangeShapeType="1"/>
          </p:cNvSpPr>
          <p:nvPr/>
        </p:nvSpPr>
        <p:spPr bwMode="auto">
          <a:xfrm rot="16200000">
            <a:off x="576263" y="3280890"/>
            <a:ext cx="1085850" cy="1809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800004"/>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smtClean="0">
                <a:ln>
                  <a:noFill/>
                </a:ln>
                <a:solidFill>
                  <a:srgbClr val="FFFFFF"/>
                </a:solidFill>
                <a:effectLst/>
                <a:uLnTx/>
                <a:uFillTx/>
                <a:latin typeface="黑体"/>
                <a:ea typeface="黑体"/>
              </a:rPr>
              <a:t>此处添加内容</a:t>
            </a:r>
          </a:p>
        </p:txBody>
      </p:sp>
      <p:sp>
        <p:nvSpPr>
          <p:cNvPr id="26" name="WordArt 23"/>
          <p:cNvSpPr>
            <a:spLocks noChangeArrowheads="1" noChangeShapeType="1"/>
          </p:cNvSpPr>
          <p:nvPr/>
        </p:nvSpPr>
        <p:spPr bwMode="auto">
          <a:xfrm>
            <a:off x="2038350" y="4793778"/>
            <a:ext cx="1085850" cy="1809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Down">
              <a:avLst>
                <a:gd name="adj" fmla="val 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smtClean="0">
                <a:ln>
                  <a:noFill/>
                </a:ln>
                <a:solidFill>
                  <a:srgbClr val="FFFFFF"/>
                </a:solidFill>
                <a:effectLst/>
                <a:uLnTx/>
                <a:uFillTx/>
                <a:latin typeface="黑体"/>
                <a:ea typeface="黑体"/>
              </a:rPr>
              <a:t>此处添加内容</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1267"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1268"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1269"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 name="矩形 5"/>
          <p:cNvSpPr/>
          <p:nvPr/>
        </p:nvSpPr>
        <p:spPr>
          <a:xfrm>
            <a:off x="827584" y="1196752"/>
            <a:ext cx="3647152" cy="985654"/>
          </a:xfrm>
          <a:prstGeom prst="rect">
            <a:avLst/>
          </a:prstGeom>
        </p:spPr>
        <p:txBody>
          <a:bodyPr wrap="none">
            <a:spAutoFit/>
          </a:bodyPr>
          <a:lstStyle/>
          <a:p>
            <a:pPr marL="342900" lvl="0" indent="-342900" fontAlgn="base">
              <a:lnSpc>
                <a:spcPct val="110000"/>
              </a:lnSpc>
              <a:spcBef>
                <a:spcPct val="0"/>
              </a:spcBef>
              <a:spcAft>
                <a:spcPct val="0"/>
              </a:spcAft>
            </a:pPr>
            <a:r>
              <a:rPr lang="zh-CN" altLang="en-US" sz="5400" kern="0" dirty="0" smtClean="0">
                <a:solidFill>
                  <a:srgbClr val="C00000"/>
                </a:solidFill>
                <a:latin typeface="华文隶书" pitchFamily="2" charset="-122"/>
                <a:ea typeface="华文隶书" pitchFamily="2" charset="-122"/>
              </a:rPr>
              <a:t>谢谢观看！</a:t>
            </a:r>
            <a:endParaRPr lang="en-US" altLang="zh-CN" sz="5400" kern="0" dirty="0">
              <a:solidFill>
                <a:srgbClr val="C00000"/>
              </a:solidFill>
              <a:latin typeface="华文隶书" pitchFamily="2" charset="-122"/>
              <a:ea typeface="华文隶书" pitchFamily="2" charset="-122"/>
            </a:endParaRPr>
          </a:p>
        </p:txBody>
      </p:sp>
      <p:sp>
        <p:nvSpPr>
          <p:cNvPr id="7" name="矩形 6"/>
          <p:cNvSpPr/>
          <p:nvPr/>
        </p:nvSpPr>
        <p:spPr>
          <a:xfrm>
            <a:off x="899592" y="2348880"/>
            <a:ext cx="3789820" cy="375809"/>
          </a:xfrm>
          <a:prstGeom prst="rect">
            <a:avLst/>
          </a:prstGeom>
        </p:spPr>
        <p:txBody>
          <a:bodyPr wrap="none">
            <a:spAutoFit/>
          </a:bodyPr>
          <a:lstStyle/>
          <a:p>
            <a:pPr marL="342900" lvl="0" indent="-342900" fontAlgn="base">
              <a:lnSpc>
                <a:spcPct val="110000"/>
              </a:lnSpc>
              <a:spcBef>
                <a:spcPct val="0"/>
              </a:spcBef>
              <a:spcAft>
                <a:spcPct val="0"/>
              </a:spcAft>
            </a:pPr>
            <a:r>
              <a:rPr lang="zh-CN" altLang="en-US" kern="0" dirty="0" smtClean="0">
                <a:solidFill>
                  <a:schemeClr val="accent5">
                    <a:lumMod val="50000"/>
                  </a:schemeClr>
                </a:solidFill>
                <a:latin typeface="微软雅黑" panose="020B0503020204020204" pitchFamily="34" charset="-122"/>
                <a:ea typeface="微软雅黑" panose="020B0503020204020204" pitchFamily="34" charset="-122"/>
              </a:rPr>
              <a:t>第一</a:t>
            </a:r>
            <a:r>
              <a:rPr lang="en-US" altLang="zh-CN" kern="0" dirty="0" smtClean="0">
                <a:solidFill>
                  <a:schemeClr val="accent5">
                    <a:lumMod val="50000"/>
                  </a:schemeClr>
                </a:solidFill>
                <a:latin typeface="微软雅黑" panose="020B0503020204020204" pitchFamily="34" charset="-122"/>
                <a:ea typeface="微软雅黑" panose="020B0503020204020204" pitchFamily="34" charset="-122"/>
              </a:rPr>
              <a:t>PPT</a:t>
            </a:r>
            <a:r>
              <a:rPr lang="zh-CN" altLang="en-US" kern="0" dirty="0" smtClean="0">
                <a:solidFill>
                  <a:schemeClr val="accent5">
                    <a:lumMod val="50000"/>
                  </a:schemeClr>
                </a:solidFill>
                <a:latin typeface="微软雅黑" panose="020B0503020204020204" pitchFamily="34" charset="-122"/>
                <a:ea typeface="微软雅黑" panose="020B0503020204020204" pitchFamily="34" charset="-122"/>
              </a:rPr>
              <a:t>模板网</a:t>
            </a:r>
            <a:r>
              <a:rPr lang="en-US" altLang="zh-CN" kern="0" dirty="0" smtClean="0">
                <a:solidFill>
                  <a:schemeClr val="accent5">
                    <a:lumMod val="50000"/>
                  </a:schemeClr>
                </a:solidFill>
                <a:latin typeface="微软雅黑" panose="020B0503020204020204" pitchFamily="34" charset="-122"/>
                <a:ea typeface="微软雅黑" panose="020B0503020204020204" pitchFamily="34" charset="-122"/>
              </a:rPr>
              <a:t>-WWW.1PPT.COM</a:t>
            </a:r>
            <a:endParaRPr lang="en-US" altLang="zh-CN" kern="0" dirty="0">
              <a:solidFill>
                <a:schemeClr val="accent5">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4" y="4437112"/>
            <a:ext cx="645557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论坛</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9144000" cy="1366829"/>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43223" y="127289"/>
            <a:ext cx="7705374" cy="2679593"/>
          </a:xfrm>
          <a:prstGeom prst="rect">
            <a:avLst/>
          </a:prstGeom>
          <a:noFill/>
          <a:ln>
            <a:noFill/>
          </a:ln>
        </p:spPr>
      </p:pic>
      <p:sp>
        <p:nvSpPr>
          <p:cNvPr id="15" name="Rectangle 3"/>
          <p:cNvSpPr>
            <a:spLocks noChangeArrowheads="1"/>
          </p:cNvSpPr>
          <p:nvPr/>
        </p:nvSpPr>
        <p:spPr bwMode="auto">
          <a:xfrm>
            <a:off x="468313" y="3097345"/>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3097345"/>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15816"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34001"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7851970"/>
      </p:ext>
    </p:extLst>
  </p:cSld>
  <p:clrMapOvr>
    <a:masterClrMapping/>
  </p:clrMapOvr>
  <p:timing>
    <p:tnLst>
      <p:par>
        <p:cTn id="1" dur="indefinite" restart="never" nodeType="tmRoot"/>
      </p:par>
    </p:tnLst>
  </p:timing>
</p:sld>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3834</TotalTime>
  <Words>518</Words>
  <Application>Microsoft Office PowerPoint</Application>
  <PresentationFormat>全屏显示(4:3)</PresentationFormat>
  <Paragraphs>86</Paragraphs>
  <Slides>7</Slides>
  <Notes>0</Notes>
  <HiddenSlides>0</HiddenSlides>
  <MMClips>0</MMClips>
  <ScaleCrop>false</ScaleCrop>
  <HeadingPairs>
    <vt:vector size="4" baseType="variant">
      <vt:variant>
        <vt:lpstr>主题</vt:lpstr>
      </vt:variant>
      <vt:variant>
        <vt:i4>2</vt:i4>
      </vt:variant>
      <vt:variant>
        <vt:lpstr>幻灯片标题</vt:lpstr>
      </vt:variant>
      <vt:variant>
        <vt:i4>7</vt:i4>
      </vt:variant>
    </vt:vector>
  </HeadingPairs>
  <TitlesOfParts>
    <vt:vector size="9" baseType="lpstr">
      <vt:lpstr>第一PPT模板网：www.1ppt.com</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subject>第一PPT模板网：www.1ppt.com</dc:subject>
  <dc:creator>第一PPT模板网：www.1ppt.com</dc:creator>
  <cp:keywords>第一PPT模板网：www.1ppt.com</cp:keywords>
  <dc:description>第一PPT模板网：www.1ppt.com</dc:description>
  <cp:lastModifiedBy>微软用户</cp:lastModifiedBy>
  <cp:revision>289</cp:revision>
  <dcterms:created xsi:type="dcterms:W3CDTF">2013-10-30T09:04:50Z</dcterms:created>
  <dcterms:modified xsi:type="dcterms:W3CDTF">2015-12-25T06:21:33Z</dcterms:modified>
</cp:coreProperties>
</file>