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73" r:id="rId3"/>
    <p:sldId id="27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778" userDrawn="1">
          <p15:clr>
            <a:srgbClr val="A4A3A4"/>
          </p15:clr>
        </p15:guide>
        <p15:guide id="3" pos="6902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8D410D"/>
    <a:srgbClr val="B45210"/>
    <a:srgbClr val="F09252"/>
    <a:srgbClr val="F6BA92"/>
    <a:srgbClr val="F2A068"/>
    <a:srgbClr val="C49D30"/>
    <a:srgbClr val="514113"/>
    <a:srgbClr val="79611D"/>
    <a:srgbClr val="5D4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778"/>
        <p:guide pos="69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189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D3153-F66E-4151-802F-395657A7FE7B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C93FC-CB0A-4F78-8BEA-40E69E29E9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38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5E841-404E-4480-A17E-693D85B86683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C4B95-AC52-4861-8208-2A9D7F8420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3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02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328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12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781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131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017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03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490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631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1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49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38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3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7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909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8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67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16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13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56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64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ED8F0-743E-48EB-BE65-593A2B06E9FF}" type="datetimeFigureOut">
              <a:rPr lang="zh-CN" altLang="en-US" smtClean="0"/>
              <a:t>2015/12/14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7A894-580C-4C9B-A54B-FF57A31793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5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15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154642" y="5723339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125302" y="3461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780759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811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3826</TotalTime>
  <Words>242</Words>
  <Application>Microsoft Office PowerPoint</Application>
  <PresentationFormat>自定义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第一PPT，www.1ppt.com</vt:lpstr>
      <vt:lpstr>Office 主题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</dc:description>
  <cp:lastModifiedBy>微软用户</cp:lastModifiedBy>
  <cp:revision>128</cp:revision>
  <dcterms:created xsi:type="dcterms:W3CDTF">2014-05-25T05:34:09Z</dcterms:created>
  <dcterms:modified xsi:type="dcterms:W3CDTF">2015-12-14T08:53:46Z</dcterms:modified>
</cp:coreProperties>
</file>