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6"/>
  </p:notesMasterIdLst>
  <p:handoutMasterIdLst>
    <p:handoutMasterId r:id="rId7"/>
  </p:handoutMasterIdLst>
  <p:sldIdLst>
    <p:sldId id="317" r:id="rId3"/>
    <p:sldId id="319" r:id="rId4"/>
    <p:sldId id="31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2"/>
          <p:cNvSpPr>
            <a:spLocks/>
          </p:cNvSpPr>
          <p:nvPr/>
        </p:nvSpPr>
        <p:spPr bwMode="auto">
          <a:xfrm>
            <a:off x="2808288" y="3978275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 w="101600" cap="flat" cmpd="sng">
            <a:solidFill>
              <a:srgbClr val="FFFFFF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51"/>
          <p:cNvSpPr>
            <a:spLocks/>
          </p:cNvSpPr>
          <p:nvPr/>
        </p:nvSpPr>
        <p:spPr bwMode="auto">
          <a:xfrm>
            <a:off x="2808288" y="2816225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01600" cap="flat" cmpd="sng">
            <a:solidFill>
              <a:srgbClr val="139AFF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50"/>
          <p:cNvSpPr>
            <a:spLocks/>
          </p:cNvSpPr>
          <p:nvPr/>
        </p:nvSpPr>
        <p:spPr bwMode="auto">
          <a:xfrm>
            <a:off x="2808288" y="1665288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01600" cap="flat" cmpd="sng">
            <a:solidFill>
              <a:srgbClr val="FDB602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Oval 33"/>
          <p:cNvSpPr>
            <a:spLocks noChangeArrowheads="1"/>
          </p:cNvSpPr>
          <p:nvPr/>
        </p:nvSpPr>
        <p:spPr bwMode="auto">
          <a:xfrm>
            <a:off x="1655763" y="3952875"/>
            <a:ext cx="1228725" cy="1228725"/>
          </a:xfrm>
          <a:prstGeom prst="ellipse">
            <a:avLst/>
          </a:prstGeom>
          <a:noFill/>
          <a:ln w="1016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Oval 32"/>
          <p:cNvSpPr>
            <a:spLocks noChangeArrowheads="1"/>
          </p:cNvSpPr>
          <p:nvPr/>
        </p:nvSpPr>
        <p:spPr bwMode="auto">
          <a:xfrm>
            <a:off x="1655763" y="2813050"/>
            <a:ext cx="1228725" cy="1228725"/>
          </a:xfrm>
          <a:prstGeom prst="ellips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Oval 31"/>
          <p:cNvSpPr>
            <a:spLocks noChangeArrowheads="1"/>
          </p:cNvSpPr>
          <p:nvPr/>
        </p:nvSpPr>
        <p:spPr bwMode="auto">
          <a:xfrm>
            <a:off x="1655763" y="1660525"/>
            <a:ext cx="1228725" cy="1228725"/>
          </a:xfrm>
          <a:prstGeom prst="ellips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Oval 34"/>
          <p:cNvSpPr>
            <a:spLocks noChangeArrowheads="1"/>
          </p:cNvSpPr>
          <p:nvPr/>
        </p:nvSpPr>
        <p:spPr bwMode="auto">
          <a:xfrm>
            <a:off x="2636838" y="2079625"/>
            <a:ext cx="396875" cy="3968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Oval 35"/>
          <p:cNvSpPr>
            <a:spLocks noChangeArrowheads="1"/>
          </p:cNvSpPr>
          <p:nvPr/>
        </p:nvSpPr>
        <p:spPr bwMode="auto">
          <a:xfrm>
            <a:off x="2636838" y="3228975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Oval 36"/>
          <p:cNvSpPr>
            <a:spLocks noChangeArrowheads="1"/>
          </p:cNvSpPr>
          <p:nvPr/>
        </p:nvSpPr>
        <p:spPr bwMode="auto">
          <a:xfrm>
            <a:off x="2636838" y="4365625"/>
            <a:ext cx="396875" cy="3968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2130425" y="2159000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ko-KR" sz="1000">
                <a:solidFill>
                  <a:srgbClr val="FDB602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38" name="Text Box 38"/>
          <p:cNvSpPr txBox="1">
            <a:spLocks noChangeArrowheads="1"/>
          </p:cNvSpPr>
          <p:nvPr/>
        </p:nvSpPr>
        <p:spPr bwMode="auto">
          <a:xfrm>
            <a:off x="2130425" y="3303588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ko-KR" sz="1000">
                <a:solidFill>
                  <a:srgbClr val="139AFF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2130425" y="4446588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3</a:t>
            </a:r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2744788" y="2187575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Oval 41"/>
          <p:cNvSpPr>
            <a:spLocks noChangeArrowheads="1"/>
          </p:cNvSpPr>
          <p:nvPr/>
        </p:nvSpPr>
        <p:spPr bwMode="auto">
          <a:xfrm>
            <a:off x="2744788" y="3340100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Oval 42"/>
          <p:cNvSpPr>
            <a:spLocks noChangeArrowheads="1"/>
          </p:cNvSpPr>
          <p:nvPr/>
        </p:nvSpPr>
        <p:spPr bwMode="auto">
          <a:xfrm>
            <a:off x="2744788" y="4473575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3128963" y="1905000"/>
            <a:ext cx="29892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Visual Appealing</a:t>
            </a:r>
          </a:p>
        </p:txBody>
      </p:sp>
      <p:sp>
        <p:nvSpPr>
          <p:cNvPr id="44" name="Rectangle 54"/>
          <p:cNvSpPr>
            <a:spLocks noChangeArrowheads="1"/>
          </p:cNvSpPr>
          <p:nvPr/>
        </p:nvSpPr>
        <p:spPr bwMode="auto">
          <a:xfrm>
            <a:off x="3103563" y="2205038"/>
            <a:ext cx="49863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Captivate your viewing audience - PowerPoint Templates &amp; Backgrounds,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Sleek Diagram &amp; Charts For Your Presentation</a:t>
            </a:r>
          </a:p>
        </p:txBody>
      </p:sp>
      <p:sp>
        <p:nvSpPr>
          <p:cNvPr id="45" name="Rectangle 55"/>
          <p:cNvSpPr>
            <a:spLocks noChangeArrowheads="1"/>
          </p:cNvSpPr>
          <p:nvPr/>
        </p:nvSpPr>
        <p:spPr bwMode="auto">
          <a:xfrm>
            <a:off x="3128963" y="3082925"/>
            <a:ext cx="23764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Subtle Touch</a:t>
            </a:r>
          </a:p>
        </p:txBody>
      </p:sp>
      <p:sp>
        <p:nvSpPr>
          <p:cNvPr id="46" name="Rectangle 56"/>
          <p:cNvSpPr>
            <a:spLocks noChangeArrowheads="1"/>
          </p:cNvSpPr>
          <p:nvPr/>
        </p:nvSpPr>
        <p:spPr bwMode="auto">
          <a:xfrm>
            <a:off x="3119438" y="3375025"/>
            <a:ext cx="4572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Trendy Design in contemporary colors and styles - PowerPoint Templates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&amp; Backgrounds, PowerPoint Diagrams &amp; Charts for your Presentation</a:t>
            </a:r>
          </a:p>
        </p:txBody>
      </p:sp>
      <p:sp>
        <p:nvSpPr>
          <p:cNvPr id="47" name="Rectangle 57"/>
          <p:cNvSpPr>
            <a:spLocks noChangeArrowheads="1"/>
          </p:cNvSpPr>
          <p:nvPr/>
        </p:nvSpPr>
        <p:spPr bwMode="auto">
          <a:xfrm>
            <a:off x="3128963" y="4216400"/>
            <a:ext cx="3206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Animation PowerPoint</a:t>
            </a:r>
          </a:p>
        </p:txBody>
      </p:sp>
      <p:sp>
        <p:nvSpPr>
          <p:cNvPr id="48" name="Rectangle 58"/>
          <p:cNvSpPr>
            <a:spLocks noChangeArrowheads="1"/>
          </p:cNvSpPr>
          <p:nvPr/>
        </p:nvSpPr>
        <p:spPr bwMode="auto">
          <a:xfrm>
            <a:off x="3119438" y="4508500"/>
            <a:ext cx="4572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Dynamic look to your presentation – Animation PowerPoint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Templates &amp; Backgrounds for Your Impressive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auto">
          <a:xfrm>
            <a:off x="2808288" y="3978275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2808288" y="2816225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01600" cap="flat" cmpd="sng">
            <a:solidFill>
              <a:srgbClr val="139AFF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2808288" y="1665288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01600" cap="flat" cmpd="sng">
            <a:solidFill>
              <a:srgbClr val="FDB602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1655763" y="3952875"/>
            <a:ext cx="1228725" cy="1228725"/>
          </a:xfrm>
          <a:prstGeom prst="ellipse">
            <a:avLst/>
          </a:prstGeom>
          <a:noFill/>
          <a:ln w="1016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655763" y="2813050"/>
            <a:ext cx="1228725" cy="1228725"/>
          </a:xfrm>
          <a:prstGeom prst="ellips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1655763" y="1660525"/>
            <a:ext cx="1228725" cy="1228725"/>
          </a:xfrm>
          <a:prstGeom prst="ellips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2636838" y="2079625"/>
            <a:ext cx="396875" cy="3968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2636838" y="3228975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2636838" y="4365625"/>
            <a:ext cx="396875" cy="396875"/>
          </a:xfrm>
          <a:prstGeom prst="ellipse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130425" y="2159000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ko-KR" sz="1000">
                <a:solidFill>
                  <a:srgbClr val="FDB602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2130425" y="3303588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ko-KR" sz="1000">
                <a:solidFill>
                  <a:srgbClr val="139AFF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2130425" y="4446588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ko-KR" sz="1000">
                <a:latin typeface="Arial Black" pitchFamily="34" charset="0"/>
              </a:rPr>
              <a:t>3</a:t>
            </a:r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2744788" y="2187575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2744788" y="3340100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2744788" y="4473575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3128963" y="1905000"/>
            <a:ext cx="29892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600">
                <a:latin typeface="Arial Black" pitchFamily="34" charset="0"/>
              </a:rPr>
              <a:t>Visual Appealing</a:t>
            </a:r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3103563" y="2205038"/>
            <a:ext cx="49863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000">
                <a:latin typeface="Arial" charset="0"/>
              </a:rPr>
              <a:t>Captivate your viewing audience - PowerPoint Templates &amp; Backgrounds, </a:t>
            </a:r>
          </a:p>
          <a:p>
            <a:pPr algn="l"/>
            <a:r>
              <a:rPr lang="en-US" altLang="ko-KR" sz="1000">
                <a:latin typeface="Arial" charset="0"/>
              </a:rPr>
              <a:t>Sleek Diagram &amp; Charts For Your Presentation</a:t>
            </a: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3128963" y="3082925"/>
            <a:ext cx="23764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600">
                <a:latin typeface="Arial Black" pitchFamily="34" charset="0"/>
              </a:rPr>
              <a:t>Subtle Touch</a:t>
            </a:r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3119438" y="3375025"/>
            <a:ext cx="4572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000">
                <a:latin typeface="Arial" charset="0"/>
              </a:rPr>
              <a:t>Trendy Design in contemporary colors and styles - PowerPoint Templates </a:t>
            </a:r>
          </a:p>
          <a:p>
            <a:pPr algn="l"/>
            <a:r>
              <a:rPr lang="en-US" altLang="ko-KR" sz="1000">
                <a:latin typeface="Arial" charset="0"/>
              </a:rPr>
              <a:t>&amp; Backgrounds, PowerPoint Diagrams &amp; Charts for your Presentation</a:t>
            </a:r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3128963" y="4235450"/>
            <a:ext cx="3206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600">
                <a:latin typeface="Arial Black" pitchFamily="34" charset="0"/>
              </a:rPr>
              <a:t>Animation PowerPoint</a:t>
            </a:r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>
            <a:off x="3119438" y="4527550"/>
            <a:ext cx="4572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000">
                <a:latin typeface="Arial" charset="0"/>
              </a:rPr>
              <a:t>Dynamic look to your presentation – Animation PowerPoint</a:t>
            </a:r>
          </a:p>
          <a:p>
            <a:pPr algn="l"/>
            <a:r>
              <a:rPr lang="en-US" altLang="ko-KR" sz="1000">
                <a:latin typeface="Arial" charset="0"/>
              </a:rPr>
              <a:t>Templates &amp; Backgrounds for Your Impressive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22892</TotalTime>
  <Words>283</Words>
  <Application>Microsoft Office PowerPoint</Application>
  <PresentationFormat>全屏显示(4:3)</PresentationFormat>
  <Paragraphs>41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1113</cp:revision>
  <dcterms:created xsi:type="dcterms:W3CDTF">2009-02-11T05:37:22Z</dcterms:created>
  <dcterms:modified xsi:type="dcterms:W3CDTF">2015-12-16T08:47:18Z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