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6"/>
  </p:notesMasterIdLst>
  <p:handoutMasterIdLst>
    <p:handoutMasterId r:id="rId7"/>
  </p:handoutMasterIdLst>
  <p:sldIdLst>
    <p:sldId id="402" r:id="rId3"/>
    <p:sldId id="403" r:id="rId4"/>
    <p:sldId id="359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2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AutoShape 123"/>
          <p:cNvSpPr>
            <a:spLocks noChangeArrowheads="1"/>
          </p:cNvSpPr>
          <p:nvPr/>
        </p:nvSpPr>
        <p:spPr bwMode="auto">
          <a:xfrm>
            <a:off x="6648450" y="2668588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139AFF">
              <a:alpha val="20000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3" name="AutoShape 124"/>
          <p:cNvSpPr>
            <a:spLocks noChangeArrowheads="1"/>
          </p:cNvSpPr>
          <p:nvPr/>
        </p:nvSpPr>
        <p:spPr bwMode="auto">
          <a:xfrm>
            <a:off x="6648450" y="2100263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139AFF">
              <a:alpha val="20000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4" name="AutoShape 125"/>
          <p:cNvSpPr>
            <a:spLocks noChangeArrowheads="1"/>
          </p:cNvSpPr>
          <p:nvPr/>
        </p:nvSpPr>
        <p:spPr bwMode="auto">
          <a:xfrm>
            <a:off x="6648450" y="3244850"/>
            <a:ext cx="985838" cy="354013"/>
          </a:xfrm>
          <a:prstGeom prst="roundRect">
            <a:avLst>
              <a:gd name="adj" fmla="val 50000"/>
            </a:avLst>
          </a:prstGeom>
          <a:solidFill>
            <a:srgbClr val="139AFF">
              <a:alpha val="20000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5" name="AutoShape 126"/>
          <p:cNvSpPr>
            <a:spLocks noChangeArrowheads="1"/>
          </p:cNvSpPr>
          <p:nvPr/>
        </p:nvSpPr>
        <p:spPr bwMode="auto">
          <a:xfrm>
            <a:off x="6648450" y="3814763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139AFF">
              <a:alpha val="20000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6" name="AutoShape 127"/>
          <p:cNvSpPr>
            <a:spLocks noChangeArrowheads="1"/>
          </p:cNvSpPr>
          <p:nvPr/>
        </p:nvSpPr>
        <p:spPr bwMode="auto">
          <a:xfrm>
            <a:off x="6648450" y="4386263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139AFF">
              <a:alpha val="20000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7" name="AutoShape 9"/>
          <p:cNvSpPr>
            <a:spLocks noChangeArrowheads="1"/>
          </p:cNvSpPr>
          <p:nvPr/>
        </p:nvSpPr>
        <p:spPr bwMode="auto">
          <a:xfrm>
            <a:off x="1490663" y="2668588"/>
            <a:ext cx="1533525" cy="354012"/>
          </a:xfrm>
          <a:prstGeom prst="roundRect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 w="19050" cap="rnd" algn="ctr">
            <a:solidFill>
              <a:srgbClr val="FFFF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8" name="AutoShape 111"/>
          <p:cNvSpPr>
            <a:spLocks noChangeArrowheads="1"/>
          </p:cNvSpPr>
          <p:nvPr/>
        </p:nvSpPr>
        <p:spPr bwMode="auto">
          <a:xfrm>
            <a:off x="1490663" y="3244850"/>
            <a:ext cx="1533525" cy="354013"/>
          </a:xfrm>
          <a:prstGeom prst="roundRect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 w="19050" cap="rnd" algn="ctr">
            <a:solidFill>
              <a:srgbClr val="FFFFFF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9" name="AutoShape 112"/>
          <p:cNvSpPr>
            <a:spLocks noChangeArrowheads="1"/>
          </p:cNvSpPr>
          <p:nvPr/>
        </p:nvSpPr>
        <p:spPr bwMode="auto">
          <a:xfrm>
            <a:off x="1490663" y="3814763"/>
            <a:ext cx="1533525" cy="354012"/>
          </a:xfrm>
          <a:prstGeom prst="roundRect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 w="19050" cap="rnd" algn="ctr">
            <a:solidFill>
              <a:srgbClr val="FFFFFF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0" name="AutoShape 113"/>
          <p:cNvSpPr>
            <a:spLocks noChangeArrowheads="1"/>
          </p:cNvSpPr>
          <p:nvPr/>
        </p:nvSpPr>
        <p:spPr bwMode="auto">
          <a:xfrm>
            <a:off x="1490663" y="4386263"/>
            <a:ext cx="1533525" cy="354012"/>
          </a:xfrm>
          <a:prstGeom prst="roundRect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 w="19050" cap="rnd" algn="ctr">
            <a:solidFill>
              <a:srgbClr val="FFFFFF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1" name="AutoShape 135"/>
          <p:cNvSpPr>
            <a:spLocks noChangeArrowheads="1"/>
          </p:cNvSpPr>
          <p:nvPr/>
        </p:nvSpPr>
        <p:spPr bwMode="auto">
          <a:xfrm>
            <a:off x="6651625" y="969963"/>
            <a:ext cx="974725" cy="933450"/>
          </a:xfrm>
          <a:prstGeom prst="roundRect">
            <a:avLst>
              <a:gd name="adj" fmla="val 18718"/>
            </a:avLst>
          </a:prstGeom>
          <a:solidFill>
            <a:srgbClr val="139AFF">
              <a:alpha val="20000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2" name="AutoShape 133"/>
          <p:cNvSpPr>
            <a:spLocks noChangeArrowheads="1"/>
          </p:cNvSpPr>
          <p:nvPr/>
        </p:nvSpPr>
        <p:spPr bwMode="auto">
          <a:xfrm>
            <a:off x="5499100" y="969963"/>
            <a:ext cx="974725" cy="933450"/>
          </a:xfrm>
          <a:prstGeom prst="roundRect">
            <a:avLst>
              <a:gd name="adj" fmla="val 18718"/>
            </a:avLst>
          </a:prstGeom>
          <a:solidFill>
            <a:srgbClr val="F0AC02">
              <a:alpha val="20000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3" name="AutoShape 118"/>
          <p:cNvSpPr>
            <a:spLocks noChangeArrowheads="1"/>
          </p:cNvSpPr>
          <p:nvPr/>
        </p:nvSpPr>
        <p:spPr bwMode="auto">
          <a:xfrm>
            <a:off x="5502275" y="2668588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F0AC02">
              <a:alpha val="20000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4" name="AutoShape 119"/>
          <p:cNvSpPr>
            <a:spLocks noChangeArrowheads="1"/>
          </p:cNvSpPr>
          <p:nvPr/>
        </p:nvSpPr>
        <p:spPr bwMode="auto">
          <a:xfrm>
            <a:off x="5502275" y="2100263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F0AC02">
              <a:alpha val="20000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5" name="AutoShape 120"/>
          <p:cNvSpPr>
            <a:spLocks noChangeArrowheads="1"/>
          </p:cNvSpPr>
          <p:nvPr/>
        </p:nvSpPr>
        <p:spPr bwMode="auto">
          <a:xfrm>
            <a:off x="5502275" y="3244850"/>
            <a:ext cx="985838" cy="354013"/>
          </a:xfrm>
          <a:prstGeom prst="roundRect">
            <a:avLst>
              <a:gd name="adj" fmla="val 50000"/>
            </a:avLst>
          </a:prstGeom>
          <a:solidFill>
            <a:srgbClr val="F0AC02">
              <a:alpha val="20000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6" name="AutoShape 121"/>
          <p:cNvSpPr>
            <a:spLocks noChangeArrowheads="1"/>
          </p:cNvSpPr>
          <p:nvPr/>
        </p:nvSpPr>
        <p:spPr bwMode="auto">
          <a:xfrm>
            <a:off x="5502275" y="3814763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F0AC02">
              <a:alpha val="20000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7" name="AutoShape 122"/>
          <p:cNvSpPr>
            <a:spLocks noChangeArrowheads="1"/>
          </p:cNvSpPr>
          <p:nvPr/>
        </p:nvSpPr>
        <p:spPr bwMode="auto">
          <a:xfrm>
            <a:off x="5502275" y="4386263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F0AC02">
              <a:alpha val="20000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8" name="AutoShape 130"/>
          <p:cNvSpPr>
            <a:spLocks noChangeArrowheads="1"/>
          </p:cNvSpPr>
          <p:nvPr/>
        </p:nvSpPr>
        <p:spPr bwMode="auto">
          <a:xfrm>
            <a:off x="3203575" y="969963"/>
            <a:ext cx="974725" cy="933450"/>
          </a:xfrm>
          <a:prstGeom prst="roundRect">
            <a:avLst>
              <a:gd name="adj" fmla="val 18718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rgbClr val="EAEAEA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9" name="AutoShape 114"/>
          <p:cNvSpPr>
            <a:spLocks noChangeArrowheads="1"/>
          </p:cNvSpPr>
          <p:nvPr/>
        </p:nvSpPr>
        <p:spPr bwMode="auto">
          <a:xfrm>
            <a:off x="3209925" y="2667000"/>
            <a:ext cx="985838" cy="354013"/>
          </a:xfrm>
          <a:prstGeom prst="roundRect">
            <a:avLst>
              <a:gd name="adj" fmla="val 50000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rgbClr val="EAEAEA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0" name="AutoShape 115"/>
          <p:cNvSpPr>
            <a:spLocks noChangeArrowheads="1"/>
          </p:cNvSpPr>
          <p:nvPr/>
        </p:nvSpPr>
        <p:spPr bwMode="auto">
          <a:xfrm>
            <a:off x="3209925" y="3243263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1" name="AutoShape 116"/>
          <p:cNvSpPr>
            <a:spLocks noChangeArrowheads="1"/>
          </p:cNvSpPr>
          <p:nvPr/>
        </p:nvSpPr>
        <p:spPr bwMode="auto">
          <a:xfrm>
            <a:off x="3209925" y="3811588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2" name="AutoShape 117"/>
          <p:cNvSpPr>
            <a:spLocks noChangeArrowheads="1"/>
          </p:cNvSpPr>
          <p:nvPr/>
        </p:nvSpPr>
        <p:spPr bwMode="auto">
          <a:xfrm>
            <a:off x="3209925" y="4378325"/>
            <a:ext cx="985838" cy="354013"/>
          </a:xfrm>
          <a:prstGeom prst="roundRect">
            <a:avLst>
              <a:gd name="adj" fmla="val 50000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3" name="AutoShape 2"/>
          <p:cNvSpPr>
            <a:spLocks noChangeArrowheads="1"/>
          </p:cNvSpPr>
          <p:nvPr/>
        </p:nvSpPr>
        <p:spPr bwMode="auto">
          <a:xfrm>
            <a:off x="4349750" y="2668588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99CC00">
              <a:alpha val="20000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4" name="AutoShape 3"/>
          <p:cNvSpPr>
            <a:spLocks noChangeArrowheads="1"/>
          </p:cNvSpPr>
          <p:nvPr/>
        </p:nvSpPr>
        <p:spPr bwMode="auto">
          <a:xfrm>
            <a:off x="4349750" y="2100263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99CC00">
              <a:alpha val="20000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5" name="AutoShape 4"/>
          <p:cNvSpPr>
            <a:spLocks noChangeArrowheads="1"/>
          </p:cNvSpPr>
          <p:nvPr/>
        </p:nvSpPr>
        <p:spPr bwMode="auto">
          <a:xfrm>
            <a:off x="4349750" y="3244850"/>
            <a:ext cx="985838" cy="354013"/>
          </a:xfrm>
          <a:prstGeom prst="roundRect">
            <a:avLst>
              <a:gd name="adj" fmla="val 50000"/>
            </a:avLst>
          </a:prstGeom>
          <a:solidFill>
            <a:srgbClr val="99CC00">
              <a:alpha val="20000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6" name="AutoShape 5"/>
          <p:cNvSpPr>
            <a:spLocks noChangeArrowheads="1"/>
          </p:cNvSpPr>
          <p:nvPr/>
        </p:nvSpPr>
        <p:spPr bwMode="auto">
          <a:xfrm>
            <a:off x="4349750" y="3814763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99CC00">
              <a:alpha val="20000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/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7" name="AutoShape 6"/>
          <p:cNvSpPr>
            <a:spLocks noChangeArrowheads="1"/>
          </p:cNvSpPr>
          <p:nvPr/>
        </p:nvSpPr>
        <p:spPr bwMode="auto">
          <a:xfrm>
            <a:off x="4349750" y="4386263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99CC00">
              <a:alpha val="20000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8" name="AutoShape 7"/>
          <p:cNvSpPr>
            <a:spLocks noChangeArrowheads="1"/>
          </p:cNvSpPr>
          <p:nvPr/>
        </p:nvSpPr>
        <p:spPr bwMode="auto">
          <a:xfrm>
            <a:off x="4356100" y="969963"/>
            <a:ext cx="974725" cy="933450"/>
          </a:xfrm>
          <a:prstGeom prst="roundRect">
            <a:avLst>
              <a:gd name="adj" fmla="val 18718"/>
            </a:avLst>
          </a:prstGeom>
          <a:solidFill>
            <a:srgbClr val="99CC00">
              <a:alpha val="20000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9" name="AutoShape 8"/>
          <p:cNvSpPr>
            <a:spLocks noChangeArrowheads="1"/>
          </p:cNvSpPr>
          <p:nvPr/>
        </p:nvSpPr>
        <p:spPr bwMode="auto">
          <a:xfrm>
            <a:off x="3209925" y="2100263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rgbClr val="C0C0C0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0" name="AutoShape 10"/>
          <p:cNvSpPr>
            <a:spLocks noChangeArrowheads="1"/>
          </p:cNvSpPr>
          <p:nvPr/>
        </p:nvSpPr>
        <p:spPr bwMode="auto">
          <a:xfrm>
            <a:off x="1485900" y="4956175"/>
            <a:ext cx="1546225" cy="920750"/>
          </a:xfrm>
          <a:prstGeom prst="roundRect">
            <a:avLst>
              <a:gd name="adj" fmla="val 18718"/>
            </a:avLst>
          </a:prstGeom>
          <a:solidFill>
            <a:srgbClr val="FFFFFF">
              <a:alpha val="20000"/>
            </a:srgbClr>
          </a:solidFill>
          <a:ln w="19050" cap="rnd" algn="ctr">
            <a:solidFill>
              <a:srgbClr val="FFFF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1" name="Rectangle 11"/>
          <p:cNvSpPr>
            <a:spLocks noChangeArrowheads="1"/>
          </p:cNvSpPr>
          <p:nvPr/>
        </p:nvSpPr>
        <p:spPr bwMode="auto">
          <a:xfrm>
            <a:off x="1863725" y="5300663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Subject</a:t>
            </a:r>
          </a:p>
        </p:txBody>
      </p:sp>
      <p:sp>
        <p:nvSpPr>
          <p:cNvPr id="102" name="AutoShape 12"/>
          <p:cNvSpPr>
            <a:spLocks noChangeArrowheads="1"/>
          </p:cNvSpPr>
          <p:nvPr/>
        </p:nvSpPr>
        <p:spPr bwMode="auto">
          <a:xfrm>
            <a:off x="3203575" y="4956175"/>
            <a:ext cx="974725" cy="920750"/>
          </a:xfrm>
          <a:prstGeom prst="roundRect">
            <a:avLst>
              <a:gd name="adj" fmla="val 18718"/>
            </a:avLst>
          </a:prstGeom>
          <a:solidFill>
            <a:srgbClr val="C0C0C0">
              <a:alpha val="20000"/>
            </a:srgbClr>
          </a:solidFill>
          <a:ln w="19050" cap="rnd" algn="ctr">
            <a:solidFill>
              <a:srgbClr val="EAEAEA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3" name="Rectangle 13"/>
          <p:cNvSpPr>
            <a:spLocks noChangeArrowheads="1"/>
          </p:cNvSpPr>
          <p:nvPr/>
        </p:nvSpPr>
        <p:spPr bwMode="auto">
          <a:xfrm>
            <a:off x="3311525" y="5300663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C0C0C0"/>
                </a:solidFill>
                <a:latin typeface="Arial" charset="0"/>
              </a:rPr>
              <a:t>Subject</a:t>
            </a:r>
          </a:p>
        </p:txBody>
      </p:sp>
      <p:sp>
        <p:nvSpPr>
          <p:cNvPr id="104" name="AutoShape 14"/>
          <p:cNvSpPr>
            <a:spLocks noChangeArrowheads="1"/>
          </p:cNvSpPr>
          <p:nvPr/>
        </p:nvSpPr>
        <p:spPr bwMode="auto">
          <a:xfrm>
            <a:off x="4356100" y="4956175"/>
            <a:ext cx="974725" cy="920750"/>
          </a:xfrm>
          <a:prstGeom prst="roundRect">
            <a:avLst>
              <a:gd name="adj" fmla="val 18718"/>
            </a:avLst>
          </a:prstGeom>
          <a:solidFill>
            <a:srgbClr val="99CC00">
              <a:alpha val="20000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5" name="Rectangle 15"/>
          <p:cNvSpPr>
            <a:spLocks noChangeArrowheads="1"/>
          </p:cNvSpPr>
          <p:nvPr/>
        </p:nvSpPr>
        <p:spPr bwMode="auto">
          <a:xfrm>
            <a:off x="4464050" y="5300663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99CC00"/>
                </a:solidFill>
                <a:effectLst/>
                <a:uLnTx/>
                <a:uFillTx/>
                <a:latin typeface="Arial" charset="0"/>
              </a:rPr>
              <a:t>Subject</a:t>
            </a:r>
          </a:p>
        </p:txBody>
      </p:sp>
      <p:sp>
        <p:nvSpPr>
          <p:cNvPr id="106" name="AutoShape 16"/>
          <p:cNvSpPr>
            <a:spLocks noChangeArrowheads="1"/>
          </p:cNvSpPr>
          <p:nvPr/>
        </p:nvSpPr>
        <p:spPr bwMode="auto">
          <a:xfrm>
            <a:off x="5499100" y="4956175"/>
            <a:ext cx="974725" cy="920750"/>
          </a:xfrm>
          <a:prstGeom prst="roundRect">
            <a:avLst>
              <a:gd name="adj" fmla="val 18718"/>
            </a:avLst>
          </a:prstGeom>
          <a:solidFill>
            <a:srgbClr val="F0AC02">
              <a:alpha val="20000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7" name="Rectangle 17"/>
          <p:cNvSpPr>
            <a:spLocks noChangeArrowheads="1"/>
          </p:cNvSpPr>
          <p:nvPr/>
        </p:nvSpPr>
        <p:spPr bwMode="auto">
          <a:xfrm>
            <a:off x="5607050" y="5300663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F0AC02"/>
                </a:solidFill>
                <a:latin typeface="Arial" charset="0"/>
              </a:rPr>
              <a:t>Subject</a:t>
            </a:r>
          </a:p>
        </p:txBody>
      </p:sp>
      <p:sp>
        <p:nvSpPr>
          <p:cNvPr id="108" name="AutoShape 18"/>
          <p:cNvSpPr>
            <a:spLocks noChangeArrowheads="1"/>
          </p:cNvSpPr>
          <p:nvPr/>
        </p:nvSpPr>
        <p:spPr bwMode="auto">
          <a:xfrm>
            <a:off x="6651625" y="4956175"/>
            <a:ext cx="974725" cy="920750"/>
          </a:xfrm>
          <a:prstGeom prst="roundRect">
            <a:avLst>
              <a:gd name="adj" fmla="val 18718"/>
            </a:avLst>
          </a:prstGeom>
          <a:solidFill>
            <a:srgbClr val="139AFF">
              <a:alpha val="20000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9" name="Rectangle 19"/>
          <p:cNvSpPr>
            <a:spLocks noChangeArrowheads="1"/>
          </p:cNvSpPr>
          <p:nvPr/>
        </p:nvSpPr>
        <p:spPr bwMode="auto">
          <a:xfrm>
            <a:off x="6759575" y="5300663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139AFF"/>
                </a:solidFill>
                <a:latin typeface="Arial" charset="0"/>
              </a:rPr>
              <a:t>Subject</a:t>
            </a:r>
          </a:p>
        </p:txBody>
      </p:sp>
      <p:sp>
        <p:nvSpPr>
          <p:cNvPr id="110" name="Rectangle 80"/>
          <p:cNvSpPr>
            <a:spLocks noChangeArrowheads="1"/>
          </p:cNvSpPr>
          <p:nvPr/>
        </p:nvSpPr>
        <p:spPr bwMode="auto">
          <a:xfrm>
            <a:off x="3305175" y="270827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C0C0C0"/>
                </a:solidFill>
                <a:latin typeface="Arial" charset="0"/>
              </a:rPr>
              <a:t>TEXT</a:t>
            </a:r>
          </a:p>
        </p:txBody>
      </p:sp>
      <p:sp>
        <p:nvSpPr>
          <p:cNvPr id="111" name="Rectangle 81"/>
          <p:cNvSpPr>
            <a:spLocks noChangeArrowheads="1"/>
          </p:cNvSpPr>
          <p:nvPr/>
        </p:nvSpPr>
        <p:spPr bwMode="auto">
          <a:xfrm>
            <a:off x="3305175" y="328453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C0C0C0"/>
                </a:solidFill>
                <a:latin typeface="Arial" charset="0"/>
              </a:rPr>
              <a:t>TEXT</a:t>
            </a:r>
          </a:p>
        </p:txBody>
      </p:sp>
      <p:sp>
        <p:nvSpPr>
          <p:cNvPr id="112" name="Rectangle 82"/>
          <p:cNvSpPr>
            <a:spLocks noChangeArrowheads="1"/>
          </p:cNvSpPr>
          <p:nvPr/>
        </p:nvSpPr>
        <p:spPr bwMode="auto">
          <a:xfrm>
            <a:off x="3305175" y="3860800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C0C0C0"/>
                </a:solidFill>
                <a:latin typeface="Arial" charset="0"/>
              </a:rPr>
              <a:t>TEXT</a:t>
            </a:r>
          </a:p>
        </p:txBody>
      </p:sp>
      <p:sp>
        <p:nvSpPr>
          <p:cNvPr id="113" name="Rectangle 83"/>
          <p:cNvSpPr>
            <a:spLocks noChangeArrowheads="1"/>
          </p:cNvSpPr>
          <p:nvPr/>
        </p:nvSpPr>
        <p:spPr bwMode="auto">
          <a:xfrm>
            <a:off x="3305175" y="442753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C0C0C0"/>
                </a:solidFill>
                <a:latin typeface="Arial" charset="0"/>
              </a:rPr>
              <a:t>TEXT</a:t>
            </a:r>
          </a:p>
        </p:txBody>
      </p:sp>
      <p:sp>
        <p:nvSpPr>
          <p:cNvPr id="114" name="Rectangle 84"/>
          <p:cNvSpPr>
            <a:spLocks noChangeArrowheads="1"/>
          </p:cNvSpPr>
          <p:nvPr/>
        </p:nvSpPr>
        <p:spPr bwMode="auto">
          <a:xfrm>
            <a:off x="3305175" y="2139950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C0C0C0"/>
                </a:solidFill>
                <a:latin typeface="Arial" charset="0"/>
              </a:rPr>
              <a:t>TEXT</a:t>
            </a:r>
          </a:p>
        </p:txBody>
      </p:sp>
      <p:sp>
        <p:nvSpPr>
          <p:cNvPr id="115" name="Rectangle 85"/>
          <p:cNvSpPr>
            <a:spLocks noChangeArrowheads="1"/>
          </p:cNvSpPr>
          <p:nvPr/>
        </p:nvSpPr>
        <p:spPr bwMode="auto">
          <a:xfrm>
            <a:off x="1863725" y="270827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TEXT</a:t>
            </a:r>
          </a:p>
        </p:txBody>
      </p:sp>
      <p:sp>
        <p:nvSpPr>
          <p:cNvPr id="116" name="Rectangle 86"/>
          <p:cNvSpPr>
            <a:spLocks noChangeArrowheads="1"/>
          </p:cNvSpPr>
          <p:nvPr/>
        </p:nvSpPr>
        <p:spPr bwMode="auto">
          <a:xfrm>
            <a:off x="1863725" y="328453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TEXT</a:t>
            </a:r>
          </a:p>
        </p:txBody>
      </p:sp>
      <p:sp>
        <p:nvSpPr>
          <p:cNvPr id="117" name="Rectangle 87"/>
          <p:cNvSpPr>
            <a:spLocks noChangeArrowheads="1"/>
          </p:cNvSpPr>
          <p:nvPr/>
        </p:nvSpPr>
        <p:spPr bwMode="auto">
          <a:xfrm>
            <a:off x="1863725" y="3860800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TEXT</a:t>
            </a:r>
          </a:p>
        </p:txBody>
      </p:sp>
      <p:sp>
        <p:nvSpPr>
          <p:cNvPr id="118" name="Rectangle 88"/>
          <p:cNvSpPr>
            <a:spLocks noChangeArrowheads="1"/>
          </p:cNvSpPr>
          <p:nvPr/>
        </p:nvSpPr>
        <p:spPr bwMode="auto">
          <a:xfrm>
            <a:off x="1863725" y="442753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TEXT</a:t>
            </a:r>
          </a:p>
        </p:txBody>
      </p:sp>
      <p:sp>
        <p:nvSpPr>
          <p:cNvPr id="119" name="AutoShape 89"/>
          <p:cNvSpPr>
            <a:spLocks noChangeArrowheads="1"/>
          </p:cNvSpPr>
          <p:nvPr/>
        </p:nvSpPr>
        <p:spPr bwMode="auto">
          <a:xfrm>
            <a:off x="1490663" y="2100263"/>
            <a:ext cx="1533525" cy="354012"/>
          </a:xfrm>
          <a:prstGeom prst="roundRect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 w="19050" cap="rnd" algn="ctr">
            <a:solidFill>
              <a:srgbClr val="FFFFFF"/>
            </a:solidFill>
            <a:prstDash val="sys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tx1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0" name="Rectangle 90"/>
          <p:cNvSpPr>
            <a:spLocks noChangeArrowheads="1"/>
          </p:cNvSpPr>
          <p:nvPr/>
        </p:nvSpPr>
        <p:spPr bwMode="auto">
          <a:xfrm>
            <a:off x="1863725" y="2139950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TEXT</a:t>
            </a:r>
          </a:p>
        </p:txBody>
      </p:sp>
      <p:sp>
        <p:nvSpPr>
          <p:cNvPr id="121" name="Rectangle 91"/>
          <p:cNvSpPr>
            <a:spLocks noChangeArrowheads="1"/>
          </p:cNvSpPr>
          <p:nvPr/>
        </p:nvSpPr>
        <p:spPr bwMode="auto">
          <a:xfrm>
            <a:off x="4462463" y="270827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99CC00"/>
                </a:solidFill>
                <a:effectLst/>
                <a:uLnTx/>
                <a:uFillTx/>
                <a:latin typeface="Arial" charset="0"/>
              </a:rPr>
              <a:t>TEXT</a:t>
            </a:r>
          </a:p>
        </p:txBody>
      </p:sp>
      <p:sp>
        <p:nvSpPr>
          <p:cNvPr id="122" name="Rectangle 92"/>
          <p:cNvSpPr>
            <a:spLocks noChangeArrowheads="1"/>
          </p:cNvSpPr>
          <p:nvPr/>
        </p:nvSpPr>
        <p:spPr bwMode="auto">
          <a:xfrm>
            <a:off x="4462463" y="3284538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99CC00"/>
                </a:solidFill>
                <a:effectLst/>
                <a:uLnTx/>
                <a:uFillTx/>
                <a:latin typeface="Arial" charset="0"/>
              </a:rPr>
              <a:t>TEXT</a:t>
            </a:r>
          </a:p>
        </p:txBody>
      </p:sp>
      <p:sp>
        <p:nvSpPr>
          <p:cNvPr id="123" name="Rectangle 93"/>
          <p:cNvSpPr>
            <a:spLocks noChangeArrowheads="1"/>
          </p:cNvSpPr>
          <p:nvPr/>
        </p:nvSpPr>
        <p:spPr bwMode="auto">
          <a:xfrm>
            <a:off x="4462463" y="3860800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99CC00"/>
                </a:solidFill>
                <a:effectLst/>
                <a:uLnTx/>
                <a:uFillTx/>
                <a:latin typeface="Arial" charset="0"/>
              </a:rPr>
              <a:t>TEXT</a:t>
            </a:r>
          </a:p>
        </p:txBody>
      </p:sp>
      <p:sp>
        <p:nvSpPr>
          <p:cNvPr id="124" name="Rectangle 94"/>
          <p:cNvSpPr>
            <a:spLocks noChangeArrowheads="1"/>
          </p:cNvSpPr>
          <p:nvPr/>
        </p:nvSpPr>
        <p:spPr bwMode="auto">
          <a:xfrm>
            <a:off x="4462463" y="4427538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99CC00"/>
                </a:solidFill>
                <a:effectLst/>
                <a:uLnTx/>
                <a:uFillTx/>
                <a:latin typeface="Arial" charset="0"/>
              </a:rPr>
              <a:t>TEXT</a:t>
            </a:r>
          </a:p>
        </p:txBody>
      </p:sp>
      <p:sp>
        <p:nvSpPr>
          <p:cNvPr id="125" name="Rectangle 95"/>
          <p:cNvSpPr>
            <a:spLocks noChangeArrowheads="1"/>
          </p:cNvSpPr>
          <p:nvPr/>
        </p:nvSpPr>
        <p:spPr bwMode="auto">
          <a:xfrm>
            <a:off x="4462463" y="2139950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99CC00"/>
                </a:solidFill>
                <a:effectLst/>
                <a:uLnTx/>
                <a:uFillTx/>
                <a:latin typeface="Arial" charset="0"/>
              </a:rPr>
              <a:t>TEXT</a:t>
            </a:r>
          </a:p>
        </p:txBody>
      </p:sp>
      <p:sp>
        <p:nvSpPr>
          <p:cNvPr id="126" name="Rectangle 96"/>
          <p:cNvSpPr>
            <a:spLocks noChangeArrowheads="1"/>
          </p:cNvSpPr>
          <p:nvPr/>
        </p:nvSpPr>
        <p:spPr bwMode="auto">
          <a:xfrm>
            <a:off x="5599113" y="270827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F0AC02"/>
                </a:solidFill>
                <a:latin typeface="Arial" charset="0"/>
              </a:rPr>
              <a:t>TEXT</a:t>
            </a:r>
          </a:p>
        </p:txBody>
      </p:sp>
      <p:sp>
        <p:nvSpPr>
          <p:cNvPr id="127" name="Rectangle 97"/>
          <p:cNvSpPr>
            <a:spLocks noChangeArrowheads="1"/>
          </p:cNvSpPr>
          <p:nvPr/>
        </p:nvSpPr>
        <p:spPr bwMode="auto">
          <a:xfrm>
            <a:off x="5599113" y="3284538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F0AC02"/>
                </a:solidFill>
                <a:latin typeface="Arial" charset="0"/>
              </a:rPr>
              <a:t>TEXT</a:t>
            </a:r>
          </a:p>
        </p:txBody>
      </p:sp>
      <p:sp>
        <p:nvSpPr>
          <p:cNvPr id="128" name="Rectangle 98"/>
          <p:cNvSpPr>
            <a:spLocks noChangeArrowheads="1"/>
          </p:cNvSpPr>
          <p:nvPr/>
        </p:nvSpPr>
        <p:spPr bwMode="auto">
          <a:xfrm>
            <a:off x="5599113" y="387032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F0AC02"/>
                </a:solidFill>
                <a:latin typeface="Arial" charset="0"/>
              </a:rPr>
              <a:t>TEXT</a:t>
            </a:r>
          </a:p>
        </p:txBody>
      </p:sp>
      <p:sp>
        <p:nvSpPr>
          <p:cNvPr id="129" name="Rectangle 99"/>
          <p:cNvSpPr>
            <a:spLocks noChangeArrowheads="1"/>
          </p:cNvSpPr>
          <p:nvPr/>
        </p:nvSpPr>
        <p:spPr bwMode="auto">
          <a:xfrm>
            <a:off x="5599113" y="4427538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F0AC02"/>
                </a:solidFill>
                <a:latin typeface="Arial" charset="0"/>
              </a:rPr>
              <a:t>TEXT</a:t>
            </a:r>
          </a:p>
        </p:txBody>
      </p:sp>
      <p:sp>
        <p:nvSpPr>
          <p:cNvPr id="130" name="Rectangle 100"/>
          <p:cNvSpPr>
            <a:spLocks noChangeArrowheads="1"/>
          </p:cNvSpPr>
          <p:nvPr/>
        </p:nvSpPr>
        <p:spPr bwMode="auto">
          <a:xfrm>
            <a:off x="5599113" y="2139950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F0AC02"/>
                </a:solidFill>
                <a:latin typeface="Arial" charset="0"/>
              </a:rPr>
              <a:t>TEXT</a:t>
            </a:r>
          </a:p>
        </p:txBody>
      </p:sp>
      <p:sp>
        <p:nvSpPr>
          <p:cNvPr id="131" name="Rectangle 101"/>
          <p:cNvSpPr>
            <a:spLocks noChangeArrowheads="1"/>
          </p:cNvSpPr>
          <p:nvPr/>
        </p:nvSpPr>
        <p:spPr bwMode="auto">
          <a:xfrm>
            <a:off x="6748463" y="270827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139AFF"/>
                </a:solidFill>
                <a:latin typeface="Arial" charset="0"/>
              </a:rPr>
              <a:t>TEXT</a:t>
            </a:r>
          </a:p>
        </p:txBody>
      </p:sp>
      <p:sp>
        <p:nvSpPr>
          <p:cNvPr id="132" name="Rectangle 102"/>
          <p:cNvSpPr>
            <a:spLocks noChangeArrowheads="1"/>
          </p:cNvSpPr>
          <p:nvPr/>
        </p:nvSpPr>
        <p:spPr bwMode="auto">
          <a:xfrm>
            <a:off x="6748463" y="3284538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139AFF"/>
                </a:solidFill>
                <a:latin typeface="Arial" charset="0"/>
              </a:rPr>
              <a:t>TEXT</a:t>
            </a:r>
          </a:p>
        </p:txBody>
      </p:sp>
      <p:sp>
        <p:nvSpPr>
          <p:cNvPr id="133" name="Rectangle 103"/>
          <p:cNvSpPr>
            <a:spLocks noChangeArrowheads="1"/>
          </p:cNvSpPr>
          <p:nvPr/>
        </p:nvSpPr>
        <p:spPr bwMode="auto">
          <a:xfrm>
            <a:off x="6748463" y="387032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139AFF"/>
                </a:solidFill>
                <a:latin typeface="Arial" charset="0"/>
              </a:rPr>
              <a:t>TEXT</a:t>
            </a:r>
          </a:p>
        </p:txBody>
      </p:sp>
      <p:sp>
        <p:nvSpPr>
          <p:cNvPr id="134" name="Rectangle 104"/>
          <p:cNvSpPr>
            <a:spLocks noChangeArrowheads="1"/>
          </p:cNvSpPr>
          <p:nvPr/>
        </p:nvSpPr>
        <p:spPr bwMode="auto">
          <a:xfrm>
            <a:off x="6748463" y="4427538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139AFF"/>
                </a:solidFill>
                <a:latin typeface="Arial" charset="0"/>
              </a:rPr>
              <a:t>TEXT</a:t>
            </a:r>
          </a:p>
        </p:txBody>
      </p:sp>
      <p:sp>
        <p:nvSpPr>
          <p:cNvPr id="135" name="Rectangle 105"/>
          <p:cNvSpPr>
            <a:spLocks noChangeArrowheads="1"/>
          </p:cNvSpPr>
          <p:nvPr/>
        </p:nvSpPr>
        <p:spPr bwMode="auto">
          <a:xfrm>
            <a:off x="6748463" y="2139950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139AFF"/>
                </a:solidFill>
                <a:latin typeface="Arial" charset="0"/>
              </a:rPr>
              <a:t>TEXT</a:t>
            </a:r>
          </a:p>
        </p:txBody>
      </p:sp>
      <p:sp>
        <p:nvSpPr>
          <p:cNvPr id="136" name="AutoShape 128"/>
          <p:cNvSpPr>
            <a:spLocks noChangeArrowheads="1"/>
          </p:cNvSpPr>
          <p:nvPr/>
        </p:nvSpPr>
        <p:spPr bwMode="auto">
          <a:xfrm>
            <a:off x="1485900" y="969963"/>
            <a:ext cx="1544638" cy="933450"/>
          </a:xfrm>
          <a:prstGeom prst="roundRect">
            <a:avLst>
              <a:gd name="adj" fmla="val 18718"/>
            </a:avLst>
          </a:prstGeom>
          <a:solidFill>
            <a:srgbClr val="FFFFFF">
              <a:alpha val="20000"/>
            </a:srgbClr>
          </a:solidFill>
          <a:ln w="19050" cap="rnd" algn="ctr">
            <a:solidFill>
              <a:srgbClr val="FFFF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7" name="Rectangle 129"/>
          <p:cNvSpPr>
            <a:spLocks noChangeArrowheads="1"/>
          </p:cNvSpPr>
          <p:nvPr/>
        </p:nvSpPr>
        <p:spPr bwMode="auto">
          <a:xfrm>
            <a:off x="1863725" y="130492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Subject</a:t>
            </a:r>
          </a:p>
        </p:txBody>
      </p:sp>
      <p:sp>
        <p:nvSpPr>
          <p:cNvPr id="138" name="Rectangle 131"/>
          <p:cNvSpPr>
            <a:spLocks noChangeArrowheads="1"/>
          </p:cNvSpPr>
          <p:nvPr/>
        </p:nvSpPr>
        <p:spPr bwMode="auto">
          <a:xfrm>
            <a:off x="3311525" y="130492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C0C0C0"/>
                </a:solidFill>
                <a:latin typeface="Arial" charset="0"/>
              </a:rPr>
              <a:t>Subject</a:t>
            </a:r>
          </a:p>
        </p:txBody>
      </p:sp>
      <p:sp>
        <p:nvSpPr>
          <p:cNvPr id="139" name="Rectangle 132"/>
          <p:cNvSpPr>
            <a:spLocks noChangeArrowheads="1"/>
          </p:cNvSpPr>
          <p:nvPr/>
        </p:nvSpPr>
        <p:spPr bwMode="auto">
          <a:xfrm>
            <a:off x="4464050" y="130492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99CC00"/>
                </a:solidFill>
                <a:effectLst/>
                <a:uLnTx/>
                <a:uFillTx/>
                <a:latin typeface="Arial" charset="0"/>
              </a:rPr>
              <a:t>Subject</a:t>
            </a:r>
          </a:p>
        </p:txBody>
      </p:sp>
      <p:sp>
        <p:nvSpPr>
          <p:cNvPr id="140" name="Rectangle 134"/>
          <p:cNvSpPr>
            <a:spLocks noChangeArrowheads="1"/>
          </p:cNvSpPr>
          <p:nvPr/>
        </p:nvSpPr>
        <p:spPr bwMode="auto">
          <a:xfrm>
            <a:off x="5607050" y="130492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F0AC02"/>
                </a:solidFill>
                <a:latin typeface="Arial" charset="0"/>
              </a:rPr>
              <a:t>Subject</a:t>
            </a:r>
          </a:p>
        </p:txBody>
      </p:sp>
      <p:sp>
        <p:nvSpPr>
          <p:cNvPr id="141" name="Rectangle 136"/>
          <p:cNvSpPr>
            <a:spLocks noChangeArrowheads="1"/>
          </p:cNvSpPr>
          <p:nvPr/>
        </p:nvSpPr>
        <p:spPr bwMode="auto">
          <a:xfrm>
            <a:off x="6759575" y="130492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139AFF"/>
                </a:solidFill>
                <a:latin typeface="Arial" charset="0"/>
              </a:rPr>
              <a:t>Subject</a:t>
            </a:r>
          </a:p>
        </p:txBody>
      </p:sp>
    </p:spTree>
    <p:extLst>
      <p:ext uri="{BB962C8B-B14F-4D97-AF65-F5344CB8AC3E}">
        <p14:creationId xmlns:p14="http://schemas.microsoft.com/office/powerpoint/2010/main" val="6181623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AutoShape 2"/>
          <p:cNvSpPr>
            <a:spLocks noChangeArrowheads="1"/>
          </p:cNvSpPr>
          <p:nvPr/>
        </p:nvSpPr>
        <p:spPr bwMode="auto">
          <a:xfrm>
            <a:off x="6648450" y="2679353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139AFF">
              <a:alpha val="10001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3" name="AutoShape 3"/>
          <p:cNvSpPr>
            <a:spLocks noChangeArrowheads="1"/>
          </p:cNvSpPr>
          <p:nvPr/>
        </p:nvSpPr>
        <p:spPr bwMode="auto">
          <a:xfrm>
            <a:off x="6648450" y="2111028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139AFF">
              <a:alpha val="0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4" name="AutoShape 4"/>
          <p:cNvSpPr>
            <a:spLocks noChangeArrowheads="1"/>
          </p:cNvSpPr>
          <p:nvPr/>
        </p:nvSpPr>
        <p:spPr bwMode="auto">
          <a:xfrm>
            <a:off x="6648450" y="3255615"/>
            <a:ext cx="985838" cy="354013"/>
          </a:xfrm>
          <a:prstGeom prst="roundRect">
            <a:avLst>
              <a:gd name="adj" fmla="val 50000"/>
            </a:avLst>
          </a:prstGeom>
          <a:solidFill>
            <a:srgbClr val="139AFF">
              <a:alpha val="10001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5" name="AutoShape 5"/>
          <p:cNvSpPr>
            <a:spLocks noChangeArrowheads="1"/>
          </p:cNvSpPr>
          <p:nvPr/>
        </p:nvSpPr>
        <p:spPr bwMode="auto">
          <a:xfrm>
            <a:off x="6648450" y="3825528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139AFF">
              <a:alpha val="10001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6" name="AutoShape 6"/>
          <p:cNvSpPr>
            <a:spLocks noChangeArrowheads="1"/>
          </p:cNvSpPr>
          <p:nvPr/>
        </p:nvSpPr>
        <p:spPr bwMode="auto">
          <a:xfrm>
            <a:off x="6648450" y="4397028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139AFF">
              <a:alpha val="0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7" name="AutoShape 7"/>
          <p:cNvSpPr>
            <a:spLocks noChangeArrowheads="1"/>
          </p:cNvSpPr>
          <p:nvPr/>
        </p:nvSpPr>
        <p:spPr bwMode="auto">
          <a:xfrm>
            <a:off x="1490663" y="2679353"/>
            <a:ext cx="1533525" cy="354012"/>
          </a:xfrm>
          <a:prstGeom prst="roundRect">
            <a:avLst>
              <a:gd name="adj" fmla="val 50000"/>
            </a:avLst>
          </a:prstGeom>
          <a:solidFill>
            <a:srgbClr val="2F2F2F">
              <a:alpha val="0"/>
            </a:srgbClr>
          </a:solidFill>
          <a:ln w="19050" cap="rnd" algn="ctr">
            <a:solidFill>
              <a:srgbClr val="2F2F2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8" name="AutoShape 8"/>
          <p:cNvSpPr>
            <a:spLocks noChangeArrowheads="1"/>
          </p:cNvSpPr>
          <p:nvPr/>
        </p:nvSpPr>
        <p:spPr bwMode="auto">
          <a:xfrm>
            <a:off x="1490663" y="3255615"/>
            <a:ext cx="1533525" cy="354013"/>
          </a:xfrm>
          <a:prstGeom prst="roundRect">
            <a:avLst>
              <a:gd name="adj" fmla="val 50000"/>
            </a:avLst>
          </a:prstGeom>
          <a:solidFill>
            <a:srgbClr val="2F2F2F">
              <a:alpha val="10001"/>
            </a:srgbClr>
          </a:solidFill>
          <a:ln w="19050" cap="rnd" algn="ctr">
            <a:solidFill>
              <a:srgbClr val="2F2F2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9" name="AutoShape 9"/>
          <p:cNvSpPr>
            <a:spLocks noChangeArrowheads="1"/>
          </p:cNvSpPr>
          <p:nvPr/>
        </p:nvSpPr>
        <p:spPr bwMode="auto">
          <a:xfrm>
            <a:off x="1490663" y="3825528"/>
            <a:ext cx="1533525" cy="354012"/>
          </a:xfrm>
          <a:prstGeom prst="roundRect">
            <a:avLst>
              <a:gd name="adj" fmla="val 50000"/>
            </a:avLst>
          </a:prstGeom>
          <a:solidFill>
            <a:srgbClr val="2F2F2F">
              <a:alpha val="10001"/>
            </a:srgbClr>
          </a:solidFill>
          <a:ln w="19050" cap="rnd" algn="ctr">
            <a:solidFill>
              <a:srgbClr val="2F2F2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0" name="AutoShape 10"/>
          <p:cNvSpPr>
            <a:spLocks noChangeArrowheads="1"/>
          </p:cNvSpPr>
          <p:nvPr/>
        </p:nvSpPr>
        <p:spPr bwMode="auto">
          <a:xfrm>
            <a:off x="1490663" y="4397028"/>
            <a:ext cx="1533525" cy="354012"/>
          </a:xfrm>
          <a:prstGeom prst="roundRect">
            <a:avLst>
              <a:gd name="adj" fmla="val 50000"/>
            </a:avLst>
          </a:prstGeom>
          <a:solidFill>
            <a:srgbClr val="2F2F2F">
              <a:alpha val="10001"/>
            </a:srgbClr>
          </a:solidFill>
          <a:ln w="19050" cap="rnd" algn="ctr">
            <a:solidFill>
              <a:srgbClr val="2F2F2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1" name="AutoShape 11"/>
          <p:cNvSpPr>
            <a:spLocks noChangeArrowheads="1"/>
          </p:cNvSpPr>
          <p:nvPr/>
        </p:nvSpPr>
        <p:spPr bwMode="auto">
          <a:xfrm>
            <a:off x="6651625" y="980728"/>
            <a:ext cx="974725" cy="933450"/>
          </a:xfrm>
          <a:prstGeom prst="roundRect">
            <a:avLst>
              <a:gd name="adj" fmla="val 18718"/>
            </a:avLst>
          </a:prstGeom>
          <a:solidFill>
            <a:srgbClr val="139AFF">
              <a:alpha val="10001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2" name="AutoShape 12"/>
          <p:cNvSpPr>
            <a:spLocks noChangeArrowheads="1"/>
          </p:cNvSpPr>
          <p:nvPr/>
        </p:nvSpPr>
        <p:spPr bwMode="auto">
          <a:xfrm>
            <a:off x="5499100" y="980728"/>
            <a:ext cx="974725" cy="933450"/>
          </a:xfrm>
          <a:prstGeom prst="roundRect">
            <a:avLst>
              <a:gd name="adj" fmla="val 18718"/>
            </a:avLst>
          </a:prstGeom>
          <a:solidFill>
            <a:srgbClr val="F0AC02">
              <a:alpha val="10001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3" name="AutoShape 13"/>
          <p:cNvSpPr>
            <a:spLocks noChangeArrowheads="1"/>
          </p:cNvSpPr>
          <p:nvPr/>
        </p:nvSpPr>
        <p:spPr bwMode="auto">
          <a:xfrm>
            <a:off x="5502275" y="2679353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F0AC02">
              <a:alpha val="0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4" name="AutoShape 14"/>
          <p:cNvSpPr>
            <a:spLocks noChangeArrowheads="1"/>
          </p:cNvSpPr>
          <p:nvPr/>
        </p:nvSpPr>
        <p:spPr bwMode="auto">
          <a:xfrm>
            <a:off x="5502275" y="2111028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F0AC02">
              <a:alpha val="10001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5" name="AutoShape 15"/>
          <p:cNvSpPr>
            <a:spLocks noChangeArrowheads="1"/>
          </p:cNvSpPr>
          <p:nvPr/>
        </p:nvSpPr>
        <p:spPr bwMode="auto">
          <a:xfrm>
            <a:off x="5502275" y="3255615"/>
            <a:ext cx="985838" cy="354013"/>
          </a:xfrm>
          <a:prstGeom prst="roundRect">
            <a:avLst>
              <a:gd name="adj" fmla="val 50000"/>
            </a:avLst>
          </a:prstGeom>
          <a:solidFill>
            <a:srgbClr val="F0AC02">
              <a:alpha val="10001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6" name="AutoShape 16"/>
          <p:cNvSpPr>
            <a:spLocks noChangeArrowheads="1"/>
          </p:cNvSpPr>
          <p:nvPr/>
        </p:nvSpPr>
        <p:spPr bwMode="auto">
          <a:xfrm>
            <a:off x="5502275" y="3825528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F0AC02">
              <a:alpha val="10001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7" name="AutoShape 17"/>
          <p:cNvSpPr>
            <a:spLocks noChangeArrowheads="1"/>
          </p:cNvSpPr>
          <p:nvPr/>
        </p:nvSpPr>
        <p:spPr bwMode="auto">
          <a:xfrm>
            <a:off x="5502275" y="4397028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F0AC02">
              <a:alpha val="10001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8" name="AutoShape 18"/>
          <p:cNvSpPr>
            <a:spLocks noChangeArrowheads="1"/>
          </p:cNvSpPr>
          <p:nvPr/>
        </p:nvSpPr>
        <p:spPr bwMode="auto">
          <a:xfrm>
            <a:off x="3203575" y="980728"/>
            <a:ext cx="974725" cy="933450"/>
          </a:xfrm>
          <a:prstGeom prst="roundRect">
            <a:avLst>
              <a:gd name="adj" fmla="val 18718"/>
            </a:avLst>
          </a:prstGeom>
          <a:solidFill>
            <a:srgbClr val="2F2F2F">
              <a:alpha val="10001"/>
            </a:srgbClr>
          </a:solidFill>
          <a:ln w="19050" cap="rnd" algn="ctr">
            <a:solidFill>
              <a:srgbClr val="969696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9" name="AutoShape 19"/>
          <p:cNvSpPr>
            <a:spLocks noChangeArrowheads="1"/>
          </p:cNvSpPr>
          <p:nvPr/>
        </p:nvSpPr>
        <p:spPr bwMode="auto">
          <a:xfrm>
            <a:off x="3209925" y="2677765"/>
            <a:ext cx="985838" cy="354013"/>
          </a:xfrm>
          <a:prstGeom prst="roundRect">
            <a:avLst>
              <a:gd name="adj" fmla="val 50000"/>
            </a:avLst>
          </a:prstGeom>
          <a:solidFill>
            <a:srgbClr val="2F2F2F">
              <a:alpha val="10001"/>
            </a:srgbClr>
          </a:solidFill>
          <a:ln w="19050" cap="rnd" algn="ctr">
            <a:solidFill>
              <a:srgbClr val="969696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0" name="AutoShape 20"/>
          <p:cNvSpPr>
            <a:spLocks noChangeArrowheads="1"/>
          </p:cNvSpPr>
          <p:nvPr/>
        </p:nvSpPr>
        <p:spPr bwMode="auto">
          <a:xfrm>
            <a:off x="3209925" y="3254028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2F2F2F">
              <a:alpha val="10001"/>
            </a:srgbClr>
          </a:solidFill>
          <a:ln w="19050" cap="rnd" algn="ctr">
            <a:solidFill>
              <a:srgbClr val="969696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1" name="AutoShape 21"/>
          <p:cNvSpPr>
            <a:spLocks noChangeArrowheads="1"/>
          </p:cNvSpPr>
          <p:nvPr/>
        </p:nvSpPr>
        <p:spPr bwMode="auto">
          <a:xfrm>
            <a:off x="3209925" y="3822353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2F2F2F">
              <a:alpha val="10001"/>
            </a:srgbClr>
          </a:solidFill>
          <a:ln w="19050" cap="rnd" algn="ctr">
            <a:solidFill>
              <a:srgbClr val="969696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2" name="AutoShape 22"/>
          <p:cNvSpPr>
            <a:spLocks noChangeArrowheads="1"/>
          </p:cNvSpPr>
          <p:nvPr/>
        </p:nvSpPr>
        <p:spPr bwMode="auto">
          <a:xfrm>
            <a:off x="3209925" y="4389090"/>
            <a:ext cx="985838" cy="354013"/>
          </a:xfrm>
          <a:prstGeom prst="roundRect">
            <a:avLst>
              <a:gd name="adj" fmla="val 50000"/>
            </a:avLst>
          </a:prstGeom>
          <a:solidFill>
            <a:srgbClr val="2F2F2F">
              <a:alpha val="0"/>
            </a:srgbClr>
          </a:solidFill>
          <a:ln w="19050" cap="rnd" algn="ctr">
            <a:solidFill>
              <a:srgbClr val="969696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3" name="AutoShape 23"/>
          <p:cNvSpPr>
            <a:spLocks noChangeArrowheads="1"/>
          </p:cNvSpPr>
          <p:nvPr/>
        </p:nvSpPr>
        <p:spPr bwMode="auto">
          <a:xfrm>
            <a:off x="4349750" y="2679353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99CC00">
              <a:alpha val="10001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4" name="AutoShape 24"/>
          <p:cNvSpPr>
            <a:spLocks noChangeArrowheads="1"/>
          </p:cNvSpPr>
          <p:nvPr/>
        </p:nvSpPr>
        <p:spPr bwMode="auto">
          <a:xfrm>
            <a:off x="4349750" y="2111028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99CC00">
              <a:alpha val="10001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5" name="AutoShape 25"/>
          <p:cNvSpPr>
            <a:spLocks noChangeArrowheads="1"/>
          </p:cNvSpPr>
          <p:nvPr/>
        </p:nvSpPr>
        <p:spPr bwMode="auto">
          <a:xfrm>
            <a:off x="4349750" y="3255615"/>
            <a:ext cx="985838" cy="354013"/>
          </a:xfrm>
          <a:prstGeom prst="roundRect">
            <a:avLst>
              <a:gd name="adj" fmla="val 50000"/>
            </a:avLst>
          </a:prstGeom>
          <a:solidFill>
            <a:srgbClr val="99CC00">
              <a:alpha val="10001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6" name="AutoShape 26"/>
          <p:cNvSpPr>
            <a:spLocks noChangeArrowheads="1"/>
          </p:cNvSpPr>
          <p:nvPr/>
        </p:nvSpPr>
        <p:spPr bwMode="auto">
          <a:xfrm>
            <a:off x="4349750" y="3825528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99CC00">
              <a:alpha val="0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7" name="AutoShape 27"/>
          <p:cNvSpPr>
            <a:spLocks noChangeArrowheads="1"/>
          </p:cNvSpPr>
          <p:nvPr/>
        </p:nvSpPr>
        <p:spPr bwMode="auto">
          <a:xfrm>
            <a:off x="4349750" y="4397028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99CC00">
              <a:alpha val="10001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8" name="AutoShape 28"/>
          <p:cNvSpPr>
            <a:spLocks noChangeArrowheads="1"/>
          </p:cNvSpPr>
          <p:nvPr/>
        </p:nvSpPr>
        <p:spPr bwMode="auto">
          <a:xfrm>
            <a:off x="4356100" y="980728"/>
            <a:ext cx="974725" cy="933450"/>
          </a:xfrm>
          <a:prstGeom prst="roundRect">
            <a:avLst>
              <a:gd name="adj" fmla="val 18718"/>
            </a:avLst>
          </a:prstGeom>
          <a:solidFill>
            <a:srgbClr val="99CC00">
              <a:alpha val="10001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9" name="AutoShape 29"/>
          <p:cNvSpPr>
            <a:spLocks noChangeArrowheads="1"/>
          </p:cNvSpPr>
          <p:nvPr/>
        </p:nvSpPr>
        <p:spPr bwMode="auto">
          <a:xfrm>
            <a:off x="3209925" y="2111028"/>
            <a:ext cx="985838" cy="354012"/>
          </a:xfrm>
          <a:prstGeom prst="roundRect">
            <a:avLst>
              <a:gd name="adj" fmla="val 50000"/>
            </a:avLst>
          </a:prstGeom>
          <a:solidFill>
            <a:srgbClr val="2F2F2F">
              <a:alpha val="10001"/>
            </a:srgbClr>
          </a:solidFill>
          <a:ln w="19050" cap="rnd" algn="ctr">
            <a:solidFill>
              <a:srgbClr val="969696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0" name="AutoShape 30"/>
          <p:cNvSpPr>
            <a:spLocks noChangeArrowheads="1"/>
          </p:cNvSpPr>
          <p:nvPr/>
        </p:nvSpPr>
        <p:spPr bwMode="auto">
          <a:xfrm>
            <a:off x="1485900" y="4966940"/>
            <a:ext cx="1516063" cy="920750"/>
          </a:xfrm>
          <a:prstGeom prst="roundRect">
            <a:avLst>
              <a:gd name="adj" fmla="val 18718"/>
            </a:avLst>
          </a:prstGeom>
          <a:solidFill>
            <a:srgbClr val="2F2F2F">
              <a:alpha val="14999"/>
            </a:srgbClr>
          </a:solidFill>
          <a:ln w="19050" cap="rnd" algn="ctr">
            <a:solidFill>
              <a:srgbClr val="2F2F2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1" name="Rectangle 31"/>
          <p:cNvSpPr>
            <a:spLocks noChangeArrowheads="1"/>
          </p:cNvSpPr>
          <p:nvPr/>
        </p:nvSpPr>
        <p:spPr bwMode="auto">
          <a:xfrm>
            <a:off x="1863725" y="531142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latin typeface="Arial" charset="0"/>
              </a:rPr>
              <a:t>Subject</a:t>
            </a:r>
          </a:p>
        </p:txBody>
      </p:sp>
      <p:sp>
        <p:nvSpPr>
          <p:cNvPr id="102" name="AutoShape 32"/>
          <p:cNvSpPr>
            <a:spLocks noChangeArrowheads="1"/>
          </p:cNvSpPr>
          <p:nvPr/>
        </p:nvSpPr>
        <p:spPr bwMode="auto">
          <a:xfrm>
            <a:off x="3203575" y="4966940"/>
            <a:ext cx="974725" cy="920750"/>
          </a:xfrm>
          <a:prstGeom prst="roundRect">
            <a:avLst>
              <a:gd name="adj" fmla="val 18718"/>
            </a:avLst>
          </a:prstGeom>
          <a:solidFill>
            <a:srgbClr val="2F2F2F">
              <a:alpha val="10001"/>
            </a:srgbClr>
          </a:solidFill>
          <a:ln w="19050" cap="rnd" algn="ctr">
            <a:solidFill>
              <a:srgbClr val="969696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3" name="Rectangle 33"/>
          <p:cNvSpPr>
            <a:spLocks noChangeArrowheads="1"/>
          </p:cNvSpPr>
          <p:nvPr/>
        </p:nvSpPr>
        <p:spPr bwMode="auto">
          <a:xfrm>
            <a:off x="3311525" y="531142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4F4F4F"/>
                </a:solidFill>
                <a:latin typeface="Arial" charset="0"/>
              </a:rPr>
              <a:t>Subject</a:t>
            </a:r>
          </a:p>
        </p:txBody>
      </p:sp>
      <p:sp>
        <p:nvSpPr>
          <p:cNvPr id="104" name="AutoShape 34"/>
          <p:cNvSpPr>
            <a:spLocks noChangeArrowheads="1"/>
          </p:cNvSpPr>
          <p:nvPr/>
        </p:nvSpPr>
        <p:spPr bwMode="auto">
          <a:xfrm>
            <a:off x="4356100" y="4966940"/>
            <a:ext cx="974725" cy="920750"/>
          </a:xfrm>
          <a:prstGeom prst="roundRect">
            <a:avLst>
              <a:gd name="adj" fmla="val 18718"/>
            </a:avLst>
          </a:prstGeom>
          <a:solidFill>
            <a:srgbClr val="99CC00">
              <a:alpha val="10001"/>
            </a:srgbClr>
          </a:solidFill>
          <a:ln w="19050" cap="rnd" algn="ctr">
            <a:solidFill>
              <a:srgbClr val="99CC00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5" name="Rectangle 35"/>
          <p:cNvSpPr>
            <a:spLocks noChangeArrowheads="1"/>
          </p:cNvSpPr>
          <p:nvPr/>
        </p:nvSpPr>
        <p:spPr bwMode="auto">
          <a:xfrm>
            <a:off x="4464050" y="531142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99CC00"/>
                </a:solidFill>
                <a:effectLst/>
                <a:uLnTx/>
                <a:uFillTx/>
                <a:latin typeface="Arial" charset="0"/>
              </a:rPr>
              <a:t>Subject</a:t>
            </a:r>
          </a:p>
        </p:txBody>
      </p:sp>
      <p:sp>
        <p:nvSpPr>
          <p:cNvPr id="106" name="AutoShape 36"/>
          <p:cNvSpPr>
            <a:spLocks noChangeArrowheads="1"/>
          </p:cNvSpPr>
          <p:nvPr/>
        </p:nvSpPr>
        <p:spPr bwMode="auto">
          <a:xfrm>
            <a:off x="5499100" y="4966940"/>
            <a:ext cx="974725" cy="920750"/>
          </a:xfrm>
          <a:prstGeom prst="roundRect">
            <a:avLst>
              <a:gd name="adj" fmla="val 18718"/>
            </a:avLst>
          </a:prstGeom>
          <a:solidFill>
            <a:srgbClr val="F0AC02">
              <a:alpha val="10001"/>
            </a:srgbClr>
          </a:solidFill>
          <a:ln w="19050" cap="rnd" algn="ctr">
            <a:solidFill>
              <a:srgbClr val="F0AC02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7" name="Rectangle 37"/>
          <p:cNvSpPr>
            <a:spLocks noChangeArrowheads="1"/>
          </p:cNvSpPr>
          <p:nvPr/>
        </p:nvSpPr>
        <p:spPr bwMode="auto">
          <a:xfrm>
            <a:off x="5607050" y="531142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F0AC02"/>
                </a:solidFill>
                <a:latin typeface="Arial" charset="0"/>
              </a:rPr>
              <a:t>Subject</a:t>
            </a:r>
          </a:p>
        </p:txBody>
      </p:sp>
      <p:sp>
        <p:nvSpPr>
          <p:cNvPr id="108" name="AutoShape 38"/>
          <p:cNvSpPr>
            <a:spLocks noChangeArrowheads="1"/>
          </p:cNvSpPr>
          <p:nvPr/>
        </p:nvSpPr>
        <p:spPr bwMode="auto">
          <a:xfrm>
            <a:off x="6659563" y="4952653"/>
            <a:ext cx="974725" cy="920750"/>
          </a:xfrm>
          <a:prstGeom prst="roundRect">
            <a:avLst>
              <a:gd name="adj" fmla="val 18718"/>
            </a:avLst>
          </a:prstGeom>
          <a:solidFill>
            <a:srgbClr val="139AFF">
              <a:alpha val="10001"/>
            </a:srgbClr>
          </a:solidFill>
          <a:ln w="19050" cap="rnd" algn="ctr">
            <a:solidFill>
              <a:srgbClr val="139AF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9" name="Rectangle 39"/>
          <p:cNvSpPr>
            <a:spLocks noChangeArrowheads="1"/>
          </p:cNvSpPr>
          <p:nvPr/>
        </p:nvSpPr>
        <p:spPr bwMode="auto">
          <a:xfrm>
            <a:off x="6759575" y="5311428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139AFF"/>
                </a:solidFill>
                <a:latin typeface="Arial" charset="0"/>
              </a:rPr>
              <a:t>Subject</a:t>
            </a:r>
          </a:p>
        </p:txBody>
      </p:sp>
      <p:sp>
        <p:nvSpPr>
          <p:cNvPr id="110" name="Rectangle 43"/>
          <p:cNvSpPr>
            <a:spLocks noChangeArrowheads="1"/>
          </p:cNvSpPr>
          <p:nvPr/>
        </p:nvSpPr>
        <p:spPr bwMode="auto">
          <a:xfrm>
            <a:off x="3305175" y="2719040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4F4F4F"/>
                </a:solidFill>
                <a:latin typeface="Arial" charset="0"/>
              </a:rPr>
              <a:t>TEXT</a:t>
            </a:r>
          </a:p>
        </p:txBody>
      </p:sp>
      <p:sp>
        <p:nvSpPr>
          <p:cNvPr id="111" name="Rectangle 44"/>
          <p:cNvSpPr>
            <a:spLocks noChangeArrowheads="1"/>
          </p:cNvSpPr>
          <p:nvPr/>
        </p:nvSpPr>
        <p:spPr bwMode="auto">
          <a:xfrm>
            <a:off x="3305175" y="3295303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4F4F4F"/>
                </a:solidFill>
                <a:latin typeface="Arial" charset="0"/>
              </a:rPr>
              <a:t>TEXT</a:t>
            </a:r>
          </a:p>
        </p:txBody>
      </p:sp>
      <p:sp>
        <p:nvSpPr>
          <p:cNvPr id="112" name="Rectangle 45"/>
          <p:cNvSpPr>
            <a:spLocks noChangeArrowheads="1"/>
          </p:cNvSpPr>
          <p:nvPr/>
        </p:nvSpPr>
        <p:spPr bwMode="auto">
          <a:xfrm>
            <a:off x="3305175" y="387156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4F4F4F"/>
                </a:solidFill>
                <a:latin typeface="Arial" charset="0"/>
              </a:rPr>
              <a:t>TEXT</a:t>
            </a:r>
          </a:p>
        </p:txBody>
      </p:sp>
      <p:sp>
        <p:nvSpPr>
          <p:cNvPr id="113" name="Rectangle 46"/>
          <p:cNvSpPr>
            <a:spLocks noChangeArrowheads="1"/>
          </p:cNvSpPr>
          <p:nvPr/>
        </p:nvSpPr>
        <p:spPr bwMode="auto">
          <a:xfrm>
            <a:off x="3305175" y="4438303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4F4F4F"/>
                </a:solidFill>
                <a:latin typeface="Arial" charset="0"/>
              </a:rPr>
              <a:t>TEXT</a:t>
            </a:r>
          </a:p>
        </p:txBody>
      </p:sp>
      <p:sp>
        <p:nvSpPr>
          <p:cNvPr id="114" name="Rectangle 47"/>
          <p:cNvSpPr>
            <a:spLocks noChangeArrowheads="1"/>
          </p:cNvSpPr>
          <p:nvPr/>
        </p:nvSpPr>
        <p:spPr bwMode="auto">
          <a:xfrm>
            <a:off x="3305175" y="215071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4F4F4F"/>
                </a:solidFill>
                <a:latin typeface="Arial" charset="0"/>
              </a:rPr>
              <a:t>TEXT</a:t>
            </a:r>
          </a:p>
        </p:txBody>
      </p:sp>
      <p:sp>
        <p:nvSpPr>
          <p:cNvPr id="115" name="Rectangle 48"/>
          <p:cNvSpPr>
            <a:spLocks noChangeArrowheads="1"/>
          </p:cNvSpPr>
          <p:nvPr/>
        </p:nvSpPr>
        <p:spPr bwMode="auto">
          <a:xfrm>
            <a:off x="1863725" y="2719040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latin typeface="Arial" charset="0"/>
              </a:rPr>
              <a:t>TEXT</a:t>
            </a:r>
          </a:p>
        </p:txBody>
      </p:sp>
      <p:sp>
        <p:nvSpPr>
          <p:cNvPr id="116" name="Rectangle 49"/>
          <p:cNvSpPr>
            <a:spLocks noChangeArrowheads="1"/>
          </p:cNvSpPr>
          <p:nvPr/>
        </p:nvSpPr>
        <p:spPr bwMode="auto">
          <a:xfrm>
            <a:off x="1863725" y="3295303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latin typeface="Arial" charset="0"/>
              </a:rPr>
              <a:t>TEXT</a:t>
            </a:r>
          </a:p>
        </p:txBody>
      </p:sp>
      <p:sp>
        <p:nvSpPr>
          <p:cNvPr id="117" name="Rectangle 50"/>
          <p:cNvSpPr>
            <a:spLocks noChangeArrowheads="1"/>
          </p:cNvSpPr>
          <p:nvPr/>
        </p:nvSpPr>
        <p:spPr bwMode="auto">
          <a:xfrm>
            <a:off x="1863725" y="387156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latin typeface="Arial" charset="0"/>
              </a:rPr>
              <a:t>TEXT</a:t>
            </a:r>
          </a:p>
        </p:txBody>
      </p:sp>
      <p:sp>
        <p:nvSpPr>
          <p:cNvPr id="118" name="Rectangle 51"/>
          <p:cNvSpPr>
            <a:spLocks noChangeArrowheads="1"/>
          </p:cNvSpPr>
          <p:nvPr/>
        </p:nvSpPr>
        <p:spPr bwMode="auto">
          <a:xfrm>
            <a:off x="1863725" y="4438303"/>
            <a:ext cx="757238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latin typeface="Arial" charset="0"/>
              </a:rPr>
              <a:t>TEXT</a:t>
            </a:r>
          </a:p>
        </p:txBody>
      </p:sp>
      <p:sp>
        <p:nvSpPr>
          <p:cNvPr id="119" name="AutoShape 52"/>
          <p:cNvSpPr>
            <a:spLocks noChangeArrowheads="1"/>
          </p:cNvSpPr>
          <p:nvPr/>
        </p:nvSpPr>
        <p:spPr bwMode="auto">
          <a:xfrm>
            <a:off x="1490663" y="2111028"/>
            <a:ext cx="1533525" cy="354012"/>
          </a:xfrm>
          <a:prstGeom prst="roundRect">
            <a:avLst>
              <a:gd name="adj" fmla="val 50000"/>
            </a:avLst>
          </a:prstGeom>
          <a:solidFill>
            <a:srgbClr val="2F2F2F">
              <a:alpha val="10001"/>
            </a:srgbClr>
          </a:solidFill>
          <a:ln w="19050" cap="rnd" algn="ctr">
            <a:solidFill>
              <a:srgbClr val="2F2F2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0" name="Rectangle 53"/>
          <p:cNvSpPr>
            <a:spLocks noChangeArrowheads="1"/>
          </p:cNvSpPr>
          <p:nvPr/>
        </p:nvSpPr>
        <p:spPr bwMode="auto">
          <a:xfrm>
            <a:off x="1863725" y="2150715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latin typeface="Arial" charset="0"/>
              </a:rPr>
              <a:t>TEXT</a:t>
            </a:r>
          </a:p>
        </p:txBody>
      </p:sp>
      <p:sp>
        <p:nvSpPr>
          <p:cNvPr id="121" name="Rectangle 54"/>
          <p:cNvSpPr>
            <a:spLocks noChangeArrowheads="1"/>
          </p:cNvSpPr>
          <p:nvPr/>
        </p:nvSpPr>
        <p:spPr bwMode="auto">
          <a:xfrm>
            <a:off x="4462463" y="2719040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99CC00"/>
                </a:solidFill>
                <a:effectLst/>
                <a:uLnTx/>
                <a:uFillTx/>
                <a:latin typeface="Arial" charset="0"/>
              </a:rPr>
              <a:t>TEXT</a:t>
            </a:r>
          </a:p>
        </p:txBody>
      </p:sp>
      <p:sp>
        <p:nvSpPr>
          <p:cNvPr id="122" name="Rectangle 55"/>
          <p:cNvSpPr>
            <a:spLocks noChangeArrowheads="1"/>
          </p:cNvSpPr>
          <p:nvPr/>
        </p:nvSpPr>
        <p:spPr bwMode="auto">
          <a:xfrm>
            <a:off x="4462463" y="3295303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99CC00"/>
                </a:solidFill>
                <a:effectLst/>
                <a:uLnTx/>
                <a:uFillTx/>
                <a:latin typeface="Arial" charset="0"/>
              </a:rPr>
              <a:t>TEXT</a:t>
            </a:r>
          </a:p>
        </p:txBody>
      </p:sp>
      <p:sp>
        <p:nvSpPr>
          <p:cNvPr id="123" name="Rectangle 56"/>
          <p:cNvSpPr>
            <a:spLocks noChangeArrowheads="1"/>
          </p:cNvSpPr>
          <p:nvPr/>
        </p:nvSpPr>
        <p:spPr bwMode="auto">
          <a:xfrm>
            <a:off x="4462463" y="387156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99CC00"/>
                </a:solidFill>
                <a:effectLst/>
                <a:uLnTx/>
                <a:uFillTx/>
                <a:latin typeface="Arial" charset="0"/>
              </a:rPr>
              <a:t>TEXT</a:t>
            </a:r>
          </a:p>
        </p:txBody>
      </p:sp>
      <p:sp>
        <p:nvSpPr>
          <p:cNvPr id="124" name="Rectangle 57"/>
          <p:cNvSpPr>
            <a:spLocks noChangeArrowheads="1"/>
          </p:cNvSpPr>
          <p:nvPr/>
        </p:nvSpPr>
        <p:spPr bwMode="auto">
          <a:xfrm>
            <a:off x="4462463" y="4438303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99CC00"/>
                </a:solidFill>
                <a:effectLst/>
                <a:uLnTx/>
                <a:uFillTx/>
                <a:latin typeface="Arial" charset="0"/>
              </a:rPr>
              <a:t>TEXT</a:t>
            </a:r>
          </a:p>
        </p:txBody>
      </p:sp>
      <p:sp>
        <p:nvSpPr>
          <p:cNvPr id="125" name="Rectangle 58"/>
          <p:cNvSpPr>
            <a:spLocks noChangeArrowheads="1"/>
          </p:cNvSpPr>
          <p:nvPr/>
        </p:nvSpPr>
        <p:spPr bwMode="auto">
          <a:xfrm>
            <a:off x="4462463" y="215071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99CC00"/>
                </a:solidFill>
                <a:effectLst/>
                <a:uLnTx/>
                <a:uFillTx/>
                <a:latin typeface="Arial" charset="0"/>
              </a:rPr>
              <a:t>TEXT</a:t>
            </a:r>
          </a:p>
        </p:txBody>
      </p:sp>
      <p:sp>
        <p:nvSpPr>
          <p:cNvPr id="126" name="Rectangle 59"/>
          <p:cNvSpPr>
            <a:spLocks noChangeArrowheads="1"/>
          </p:cNvSpPr>
          <p:nvPr/>
        </p:nvSpPr>
        <p:spPr bwMode="auto">
          <a:xfrm>
            <a:off x="5599113" y="2719040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F0AC02"/>
                </a:solidFill>
                <a:latin typeface="Arial" charset="0"/>
              </a:rPr>
              <a:t>TEXT</a:t>
            </a:r>
          </a:p>
        </p:txBody>
      </p:sp>
      <p:sp>
        <p:nvSpPr>
          <p:cNvPr id="127" name="Rectangle 60"/>
          <p:cNvSpPr>
            <a:spLocks noChangeArrowheads="1"/>
          </p:cNvSpPr>
          <p:nvPr/>
        </p:nvSpPr>
        <p:spPr bwMode="auto">
          <a:xfrm>
            <a:off x="5599113" y="3295303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F0AC02"/>
                </a:solidFill>
                <a:latin typeface="Arial" charset="0"/>
              </a:rPr>
              <a:t>TEXT</a:t>
            </a:r>
          </a:p>
        </p:txBody>
      </p:sp>
      <p:sp>
        <p:nvSpPr>
          <p:cNvPr id="128" name="Rectangle 61"/>
          <p:cNvSpPr>
            <a:spLocks noChangeArrowheads="1"/>
          </p:cNvSpPr>
          <p:nvPr/>
        </p:nvSpPr>
        <p:spPr bwMode="auto">
          <a:xfrm>
            <a:off x="5599113" y="3881090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F0AC02"/>
                </a:solidFill>
                <a:latin typeface="Arial" charset="0"/>
              </a:rPr>
              <a:t>TEXT</a:t>
            </a:r>
          </a:p>
        </p:txBody>
      </p:sp>
      <p:sp>
        <p:nvSpPr>
          <p:cNvPr id="129" name="Rectangle 62"/>
          <p:cNvSpPr>
            <a:spLocks noChangeArrowheads="1"/>
          </p:cNvSpPr>
          <p:nvPr/>
        </p:nvSpPr>
        <p:spPr bwMode="auto">
          <a:xfrm>
            <a:off x="5599113" y="4438303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F0AC02"/>
                </a:solidFill>
                <a:latin typeface="Arial" charset="0"/>
              </a:rPr>
              <a:t>TEXT</a:t>
            </a:r>
          </a:p>
        </p:txBody>
      </p:sp>
      <p:sp>
        <p:nvSpPr>
          <p:cNvPr id="130" name="Rectangle 63"/>
          <p:cNvSpPr>
            <a:spLocks noChangeArrowheads="1"/>
          </p:cNvSpPr>
          <p:nvPr/>
        </p:nvSpPr>
        <p:spPr bwMode="auto">
          <a:xfrm>
            <a:off x="5599113" y="215071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F0AC02"/>
                </a:solidFill>
                <a:latin typeface="Arial" charset="0"/>
              </a:rPr>
              <a:t>TEXT</a:t>
            </a:r>
          </a:p>
        </p:txBody>
      </p:sp>
      <p:sp>
        <p:nvSpPr>
          <p:cNvPr id="131" name="Rectangle 64"/>
          <p:cNvSpPr>
            <a:spLocks noChangeArrowheads="1"/>
          </p:cNvSpPr>
          <p:nvPr/>
        </p:nvSpPr>
        <p:spPr bwMode="auto">
          <a:xfrm>
            <a:off x="6748463" y="2719040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139AFF"/>
                </a:solidFill>
                <a:latin typeface="Arial" charset="0"/>
              </a:rPr>
              <a:t>TEXT</a:t>
            </a:r>
          </a:p>
        </p:txBody>
      </p:sp>
      <p:sp>
        <p:nvSpPr>
          <p:cNvPr id="132" name="Rectangle 65"/>
          <p:cNvSpPr>
            <a:spLocks noChangeArrowheads="1"/>
          </p:cNvSpPr>
          <p:nvPr/>
        </p:nvSpPr>
        <p:spPr bwMode="auto">
          <a:xfrm>
            <a:off x="6748463" y="3295303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139AFF"/>
                </a:solidFill>
                <a:latin typeface="Arial" charset="0"/>
              </a:rPr>
              <a:t>TEXT</a:t>
            </a:r>
          </a:p>
        </p:txBody>
      </p:sp>
      <p:sp>
        <p:nvSpPr>
          <p:cNvPr id="133" name="Rectangle 66"/>
          <p:cNvSpPr>
            <a:spLocks noChangeArrowheads="1"/>
          </p:cNvSpPr>
          <p:nvPr/>
        </p:nvSpPr>
        <p:spPr bwMode="auto">
          <a:xfrm>
            <a:off x="6748463" y="3881090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139AFF"/>
                </a:solidFill>
                <a:latin typeface="Arial" charset="0"/>
              </a:rPr>
              <a:t>TEXT</a:t>
            </a:r>
          </a:p>
        </p:txBody>
      </p:sp>
      <p:sp>
        <p:nvSpPr>
          <p:cNvPr id="134" name="Rectangle 67"/>
          <p:cNvSpPr>
            <a:spLocks noChangeArrowheads="1"/>
          </p:cNvSpPr>
          <p:nvPr/>
        </p:nvSpPr>
        <p:spPr bwMode="auto">
          <a:xfrm>
            <a:off x="6748463" y="4438303"/>
            <a:ext cx="75723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139AFF"/>
                </a:solidFill>
                <a:latin typeface="Arial" charset="0"/>
              </a:rPr>
              <a:t>TEXT</a:t>
            </a:r>
          </a:p>
        </p:txBody>
      </p:sp>
      <p:sp>
        <p:nvSpPr>
          <p:cNvPr id="135" name="Rectangle 68"/>
          <p:cNvSpPr>
            <a:spLocks noChangeArrowheads="1"/>
          </p:cNvSpPr>
          <p:nvPr/>
        </p:nvSpPr>
        <p:spPr bwMode="auto">
          <a:xfrm>
            <a:off x="6748463" y="2150715"/>
            <a:ext cx="7572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139AFF"/>
                </a:solidFill>
                <a:latin typeface="Arial" charset="0"/>
              </a:rPr>
              <a:t>TEXT</a:t>
            </a:r>
          </a:p>
        </p:txBody>
      </p:sp>
      <p:sp>
        <p:nvSpPr>
          <p:cNvPr id="136" name="AutoShape 69"/>
          <p:cNvSpPr>
            <a:spLocks noChangeArrowheads="1"/>
          </p:cNvSpPr>
          <p:nvPr/>
        </p:nvSpPr>
        <p:spPr bwMode="auto">
          <a:xfrm>
            <a:off x="1485900" y="980728"/>
            <a:ext cx="1516063" cy="933450"/>
          </a:xfrm>
          <a:prstGeom prst="roundRect">
            <a:avLst>
              <a:gd name="adj" fmla="val 18718"/>
            </a:avLst>
          </a:prstGeom>
          <a:solidFill>
            <a:srgbClr val="2F2F2F">
              <a:alpha val="14999"/>
            </a:srgbClr>
          </a:solidFill>
          <a:ln w="19050" cap="rnd" algn="ctr">
            <a:solidFill>
              <a:srgbClr val="2F2F2F"/>
            </a:solidFill>
            <a:prstDash val="sysDot"/>
            <a:round/>
            <a:headEnd/>
            <a:tailEnd/>
          </a:ln>
          <a:effectLst>
            <a:outerShdw dist="35921" dir="2700000" algn="ctr" rotWithShape="0">
              <a:srgbClr val="FFFFFF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7" name="Rectangle 70"/>
          <p:cNvSpPr>
            <a:spLocks noChangeArrowheads="1"/>
          </p:cNvSpPr>
          <p:nvPr/>
        </p:nvSpPr>
        <p:spPr bwMode="auto">
          <a:xfrm>
            <a:off x="1835150" y="1315690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latin typeface="Arial" charset="0"/>
              </a:rPr>
              <a:t>Subject</a:t>
            </a:r>
          </a:p>
        </p:txBody>
      </p:sp>
      <p:sp>
        <p:nvSpPr>
          <p:cNvPr id="138" name="Rectangle 71"/>
          <p:cNvSpPr>
            <a:spLocks noChangeArrowheads="1"/>
          </p:cNvSpPr>
          <p:nvPr/>
        </p:nvSpPr>
        <p:spPr bwMode="auto">
          <a:xfrm>
            <a:off x="3311525" y="1315690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4F4F4F"/>
                </a:solidFill>
                <a:latin typeface="Arial" charset="0"/>
              </a:rPr>
              <a:t>Subject</a:t>
            </a:r>
          </a:p>
        </p:txBody>
      </p:sp>
      <p:sp>
        <p:nvSpPr>
          <p:cNvPr id="139" name="Rectangle 72"/>
          <p:cNvSpPr>
            <a:spLocks noChangeArrowheads="1"/>
          </p:cNvSpPr>
          <p:nvPr/>
        </p:nvSpPr>
        <p:spPr bwMode="auto">
          <a:xfrm>
            <a:off x="4464050" y="1315690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smtClean="0">
                <a:ln>
                  <a:noFill/>
                </a:ln>
                <a:solidFill>
                  <a:srgbClr val="99CC00"/>
                </a:solidFill>
                <a:effectLst/>
                <a:uLnTx/>
                <a:uFillTx/>
                <a:latin typeface="Arial" charset="0"/>
              </a:rPr>
              <a:t>Subject</a:t>
            </a:r>
          </a:p>
        </p:txBody>
      </p:sp>
      <p:sp>
        <p:nvSpPr>
          <p:cNvPr id="140" name="Rectangle 73"/>
          <p:cNvSpPr>
            <a:spLocks noChangeArrowheads="1"/>
          </p:cNvSpPr>
          <p:nvPr/>
        </p:nvSpPr>
        <p:spPr bwMode="auto">
          <a:xfrm>
            <a:off x="5607050" y="1315690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F0AC02"/>
                </a:solidFill>
                <a:latin typeface="Arial" charset="0"/>
              </a:rPr>
              <a:t>Subject</a:t>
            </a:r>
          </a:p>
        </p:txBody>
      </p:sp>
      <p:sp>
        <p:nvSpPr>
          <p:cNvPr id="141" name="Rectangle 74"/>
          <p:cNvSpPr>
            <a:spLocks noChangeArrowheads="1"/>
          </p:cNvSpPr>
          <p:nvPr/>
        </p:nvSpPr>
        <p:spPr bwMode="auto">
          <a:xfrm>
            <a:off x="6759575" y="1315690"/>
            <a:ext cx="75723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139AFF"/>
                </a:solidFill>
                <a:latin typeface="Arial" charset="0"/>
              </a:rPr>
              <a:t>Subject</a:t>
            </a:r>
          </a:p>
        </p:txBody>
      </p:sp>
    </p:spTree>
    <p:extLst>
      <p:ext uri="{BB962C8B-B14F-4D97-AF65-F5344CB8AC3E}">
        <p14:creationId xmlns:p14="http://schemas.microsoft.com/office/powerpoint/2010/main" val="37152505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22682</TotalTime>
  <Words>231</Words>
  <Application>Microsoft Office PowerPoint</Application>
  <PresentationFormat>全屏显示(4:3)</PresentationFormat>
  <Paragraphs>87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1288</cp:revision>
  <dcterms:created xsi:type="dcterms:W3CDTF">2009-02-11T05:37:22Z</dcterms:created>
  <dcterms:modified xsi:type="dcterms:W3CDTF">2015-12-16T08:39:54Z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