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400" r:id="rId3"/>
    <p:sldId id="401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AutoShape 5"/>
          <p:cNvSpPr>
            <a:spLocks noChangeArrowheads="1"/>
          </p:cNvSpPr>
          <p:nvPr/>
        </p:nvSpPr>
        <p:spPr bwMode="auto">
          <a:xfrm>
            <a:off x="6072188" y="2426048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" name="AutoShape 6"/>
          <p:cNvSpPr>
            <a:spLocks noChangeArrowheads="1"/>
          </p:cNvSpPr>
          <p:nvPr/>
        </p:nvSpPr>
        <p:spPr bwMode="auto">
          <a:xfrm>
            <a:off x="6072188" y="18577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0" name="AutoShape 7"/>
          <p:cNvSpPr>
            <a:spLocks noChangeArrowheads="1"/>
          </p:cNvSpPr>
          <p:nvPr/>
        </p:nvSpPr>
        <p:spPr bwMode="auto">
          <a:xfrm>
            <a:off x="6072188" y="3002310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AutoShape 8"/>
          <p:cNvSpPr>
            <a:spLocks noChangeArrowheads="1"/>
          </p:cNvSpPr>
          <p:nvPr/>
        </p:nvSpPr>
        <p:spPr bwMode="auto">
          <a:xfrm>
            <a:off x="6072188" y="35722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2" name="AutoShape 9"/>
          <p:cNvSpPr>
            <a:spLocks noChangeArrowheads="1"/>
          </p:cNvSpPr>
          <p:nvPr/>
        </p:nvSpPr>
        <p:spPr bwMode="auto">
          <a:xfrm>
            <a:off x="6072188" y="41437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3" name="AutoShape 10"/>
          <p:cNvSpPr>
            <a:spLocks noChangeArrowheads="1"/>
          </p:cNvSpPr>
          <p:nvPr/>
        </p:nvSpPr>
        <p:spPr bwMode="auto">
          <a:xfrm>
            <a:off x="4926013" y="3002310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4" name="AutoShape 11"/>
          <p:cNvSpPr>
            <a:spLocks noChangeArrowheads="1"/>
          </p:cNvSpPr>
          <p:nvPr/>
        </p:nvSpPr>
        <p:spPr bwMode="auto">
          <a:xfrm>
            <a:off x="4926013" y="35722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5" name="AutoShape 12"/>
          <p:cNvSpPr>
            <a:spLocks noChangeArrowheads="1"/>
          </p:cNvSpPr>
          <p:nvPr/>
        </p:nvSpPr>
        <p:spPr bwMode="auto">
          <a:xfrm>
            <a:off x="4926013" y="41437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6" name="AutoShape 13"/>
          <p:cNvSpPr>
            <a:spLocks noChangeArrowheads="1"/>
          </p:cNvSpPr>
          <p:nvPr/>
        </p:nvSpPr>
        <p:spPr bwMode="auto">
          <a:xfrm>
            <a:off x="1490663" y="2426048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AutoShape 14"/>
          <p:cNvSpPr>
            <a:spLocks noChangeArrowheads="1"/>
          </p:cNvSpPr>
          <p:nvPr/>
        </p:nvSpPr>
        <p:spPr bwMode="auto">
          <a:xfrm>
            <a:off x="1490663" y="3002310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FFFF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AutoShape 15"/>
          <p:cNvSpPr>
            <a:spLocks noChangeArrowheads="1"/>
          </p:cNvSpPr>
          <p:nvPr/>
        </p:nvSpPr>
        <p:spPr bwMode="auto">
          <a:xfrm>
            <a:off x="1490663" y="35722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AutoShape 16"/>
          <p:cNvSpPr>
            <a:spLocks noChangeArrowheads="1"/>
          </p:cNvSpPr>
          <p:nvPr/>
        </p:nvSpPr>
        <p:spPr bwMode="auto">
          <a:xfrm>
            <a:off x="1490663" y="41437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0" name="AutoShape 17"/>
          <p:cNvSpPr>
            <a:spLocks noChangeArrowheads="1"/>
          </p:cNvSpPr>
          <p:nvPr/>
        </p:nvSpPr>
        <p:spPr bwMode="auto">
          <a:xfrm>
            <a:off x="2633663" y="18577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1" name="AutoShape 18"/>
          <p:cNvSpPr>
            <a:spLocks noChangeArrowheads="1"/>
          </p:cNvSpPr>
          <p:nvPr/>
        </p:nvSpPr>
        <p:spPr bwMode="auto">
          <a:xfrm>
            <a:off x="2633663" y="2424460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DDDDDD">
              <a:alpha val="20000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2" name="AutoShape 19"/>
          <p:cNvSpPr>
            <a:spLocks noChangeArrowheads="1"/>
          </p:cNvSpPr>
          <p:nvPr/>
        </p:nvSpPr>
        <p:spPr bwMode="auto">
          <a:xfrm>
            <a:off x="2633663" y="30007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3" name="AutoShape 20"/>
          <p:cNvSpPr>
            <a:spLocks noChangeArrowheads="1"/>
          </p:cNvSpPr>
          <p:nvPr/>
        </p:nvSpPr>
        <p:spPr bwMode="auto">
          <a:xfrm>
            <a:off x="2633663" y="3569048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4" name="AutoShape 21"/>
          <p:cNvSpPr>
            <a:spLocks noChangeArrowheads="1"/>
          </p:cNvSpPr>
          <p:nvPr/>
        </p:nvSpPr>
        <p:spPr bwMode="auto">
          <a:xfrm>
            <a:off x="2633663" y="4135785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AutoShape 22"/>
          <p:cNvSpPr>
            <a:spLocks noChangeArrowheads="1"/>
          </p:cNvSpPr>
          <p:nvPr/>
        </p:nvSpPr>
        <p:spPr bwMode="auto">
          <a:xfrm>
            <a:off x="3773488" y="35722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6" name="AutoShape 23"/>
          <p:cNvSpPr>
            <a:spLocks noChangeArrowheads="1"/>
          </p:cNvSpPr>
          <p:nvPr/>
        </p:nvSpPr>
        <p:spPr bwMode="auto">
          <a:xfrm>
            <a:off x="3773488" y="41437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AutoShape 24"/>
          <p:cNvSpPr>
            <a:spLocks noChangeArrowheads="1"/>
          </p:cNvSpPr>
          <p:nvPr/>
        </p:nvSpPr>
        <p:spPr bwMode="auto">
          <a:xfrm>
            <a:off x="1485900" y="469299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FFFF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8" name="Rectangle 25"/>
          <p:cNvSpPr>
            <a:spLocks noChangeArrowheads="1"/>
          </p:cNvSpPr>
          <p:nvPr/>
        </p:nvSpPr>
        <p:spPr bwMode="auto">
          <a:xfrm>
            <a:off x="1593850" y="521687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Subject</a:t>
            </a:r>
          </a:p>
        </p:txBody>
      </p:sp>
      <p:sp>
        <p:nvSpPr>
          <p:cNvPr id="149" name="AutoShape 26"/>
          <p:cNvSpPr>
            <a:spLocks noChangeArrowheads="1"/>
          </p:cNvSpPr>
          <p:nvPr/>
        </p:nvSpPr>
        <p:spPr bwMode="auto">
          <a:xfrm>
            <a:off x="2627313" y="469299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EAEAEA">
              <a:alpha val="20000"/>
            </a:srgbClr>
          </a:solidFill>
          <a:ln w="19050" cap="rnd" algn="ctr">
            <a:solidFill>
              <a:srgbClr val="EAEAEA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0" name="Rectangle 27"/>
          <p:cNvSpPr>
            <a:spLocks noChangeArrowheads="1"/>
          </p:cNvSpPr>
          <p:nvPr/>
        </p:nvSpPr>
        <p:spPr bwMode="auto">
          <a:xfrm>
            <a:off x="2735263" y="521687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C0C0C0"/>
                </a:solidFill>
                <a:latin typeface="Arial" charset="0"/>
              </a:rPr>
              <a:t>Subject</a:t>
            </a:r>
          </a:p>
        </p:txBody>
      </p:sp>
      <p:sp>
        <p:nvSpPr>
          <p:cNvPr id="151" name="AutoShape 28"/>
          <p:cNvSpPr>
            <a:spLocks noChangeArrowheads="1"/>
          </p:cNvSpPr>
          <p:nvPr/>
        </p:nvSpPr>
        <p:spPr bwMode="auto">
          <a:xfrm>
            <a:off x="3779838" y="469299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2" name="Rectangle 29"/>
          <p:cNvSpPr>
            <a:spLocks noChangeArrowheads="1"/>
          </p:cNvSpPr>
          <p:nvPr/>
        </p:nvSpPr>
        <p:spPr bwMode="auto">
          <a:xfrm>
            <a:off x="3887788" y="521687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Subject</a:t>
            </a:r>
          </a:p>
        </p:txBody>
      </p:sp>
      <p:sp>
        <p:nvSpPr>
          <p:cNvPr id="153" name="AutoShape 30"/>
          <p:cNvSpPr>
            <a:spLocks noChangeArrowheads="1"/>
          </p:cNvSpPr>
          <p:nvPr/>
        </p:nvSpPr>
        <p:spPr bwMode="auto">
          <a:xfrm>
            <a:off x="4922838" y="469299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4" name="Rectangle 31"/>
          <p:cNvSpPr>
            <a:spLocks noChangeArrowheads="1"/>
          </p:cNvSpPr>
          <p:nvPr/>
        </p:nvSpPr>
        <p:spPr bwMode="auto">
          <a:xfrm>
            <a:off x="5030788" y="521687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Subject</a:t>
            </a:r>
          </a:p>
        </p:txBody>
      </p:sp>
      <p:sp>
        <p:nvSpPr>
          <p:cNvPr id="155" name="AutoShape 32"/>
          <p:cNvSpPr>
            <a:spLocks noChangeArrowheads="1"/>
          </p:cNvSpPr>
          <p:nvPr/>
        </p:nvSpPr>
        <p:spPr bwMode="auto">
          <a:xfrm>
            <a:off x="6075363" y="469299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6" name="Rectangle 33"/>
          <p:cNvSpPr>
            <a:spLocks noChangeArrowheads="1"/>
          </p:cNvSpPr>
          <p:nvPr/>
        </p:nvSpPr>
        <p:spPr bwMode="auto">
          <a:xfrm>
            <a:off x="6192838" y="521687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Subject</a:t>
            </a:r>
          </a:p>
        </p:txBody>
      </p:sp>
      <p:sp>
        <p:nvSpPr>
          <p:cNvPr id="157" name="Oval 34"/>
          <p:cNvSpPr>
            <a:spLocks noChangeArrowheads="1"/>
          </p:cNvSpPr>
          <p:nvPr/>
        </p:nvSpPr>
        <p:spPr bwMode="auto">
          <a:xfrm>
            <a:off x="909638" y="4104035"/>
            <a:ext cx="431800" cy="431800"/>
          </a:xfrm>
          <a:prstGeom prst="ellipse">
            <a:avLst/>
          </a:prstGeom>
          <a:solidFill>
            <a:srgbClr val="000000">
              <a:alpha val="2500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8" name="Oval 35"/>
          <p:cNvSpPr>
            <a:spLocks noChangeArrowheads="1"/>
          </p:cNvSpPr>
          <p:nvPr/>
        </p:nvSpPr>
        <p:spPr bwMode="auto">
          <a:xfrm>
            <a:off x="909638" y="3527773"/>
            <a:ext cx="431800" cy="431800"/>
          </a:xfrm>
          <a:prstGeom prst="ellipse">
            <a:avLst/>
          </a:prstGeom>
          <a:solidFill>
            <a:srgbClr val="000000">
              <a:alpha val="2500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9" name="Oval 36"/>
          <p:cNvSpPr>
            <a:spLocks noChangeArrowheads="1"/>
          </p:cNvSpPr>
          <p:nvPr/>
        </p:nvSpPr>
        <p:spPr bwMode="auto">
          <a:xfrm>
            <a:off x="909638" y="2953098"/>
            <a:ext cx="431800" cy="431800"/>
          </a:xfrm>
          <a:prstGeom prst="ellipse">
            <a:avLst/>
          </a:prstGeom>
          <a:solidFill>
            <a:srgbClr val="000000">
              <a:alpha val="2500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0" name="Oval 37"/>
          <p:cNvSpPr>
            <a:spLocks noChangeArrowheads="1"/>
          </p:cNvSpPr>
          <p:nvPr/>
        </p:nvSpPr>
        <p:spPr bwMode="auto">
          <a:xfrm>
            <a:off x="909638" y="2384773"/>
            <a:ext cx="431800" cy="431800"/>
          </a:xfrm>
          <a:prstGeom prst="ellipse">
            <a:avLst/>
          </a:prstGeom>
          <a:solidFill>
            <a:srgbClr val="000000">
              <a:alpha val="2500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1" name="Oval 38"/>
          <p:cNvSpPr>
            <a:spLocks noChangeArrowheads="1"/>
          </p:cNvSpPr>
          <p:nvPr/>
        </p:nvSpPr>
        <p:spPr bwMode="auto">
          <a:xfrm>
            <a:off x="900113" y="1818035"/>
            <a:ext cx="431800" cy="431800"/>
          </a:xfrm>
          <a:prstGeom prst="ellipse">
            <a:avLst/>
          </a:prstGeom>
          <a:solidFill>
            <a:srgbClr val="000000">
              <a:alpha val="2500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2" name="Line 39"/>
          <p:cNvSpPr>
            <a:spLocks noChangeShapeType="1"/>
          </p:cNvSpPr>
          <p:nvPr/>
        </p:nvSpPr>
        <p:spPr bwMode="auto">
          <a:xfrm>
            <a:off x="2833688" y="1602135"/>
            <a:ext cx="0" cy="3205163"/>
          </a:xfrm>
          <a:prstGeom prst="line">
            <a:avLst/>
          </a:prstGeom>
          <a:noFill/>
          <a:ln w="10160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3" name="Line 40"/>
          <p:cNvSpPr>
            <a:spLocks noChangeShapeType="1"/>
          </p:cNvSpPr>
          <p:nvPr/>
        </p:nvSpPr>
        <p:spPr bwMode="auto">
          <a:xfrm>
            <a:off x="3968750" y="3186460"/>
            <a:ext cx="0" cy="1620838"/>
          </a:xfrm>
          <a:prstGeom prst="line">
            <a:avLst/>
          </a:prstGeom>
          <a:noFill/>
          <a:ln w="101600">
            <a:solidFill>
              <a:srgbClr val="99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4" name="Line 41"/>
          <p:cNvSpPr>
            <a:spLocks noChangeShapeType="1"/>
          </p:cNvSpPr>
          <p:nvPr/>
        </p:nvSpPr>
        <p:spPr bwMode="auto">
          <a:xfrm>
            <a:off x="5121275" y="2610198"/>
            <a:ext cx="0" cy="2197100"/>
          </a:xfrm>
          <a:prstGeom prst="line">
            <a:avLst/>
          </a:prstGeom>
          <a:noFill/>
          <a:ln w="101600">
            <a:solidFill>
              <a:srgbClr val="FDB60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5" name="Oval 42"/>
          <p:cNvSpPr>
            <a:spLocks noChangeArrowheads="1"/>
          </p:cNvSpPr>
          <p:nvPr/>
        </p:nvSpPr>
        <p:spPr bwMode="auto">
          <a:xfrm>
            <a:off x="2632075" y="4689823"/>
            <a:ext cx="396875" cy="396875"/>
          </a:xfrm>
          <a:prstGeom prst="ellipse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6" name="Oval 43"/>
          <p:cNvSpPr>
            <a:spLocks noChangeArrowheads="1"/>
          </p:cNvSpPr>
          <p:nvPr/>
        </p:nvSpPr>
        <p:spPr bwMode="auto">
          <a:xfrm>
            <a:off x="2740025" y="4797773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7" name="Oval 44"/>
          <p:cNvSpPr>
            <a:spLocks noChangeArrowheads="1"/>
          </p:cNvSpPr>
          <p:nvPr/>
        </p:nvSpPr>
        <p:spPr bwMode="auto">
          <a:xfrm>
            <a:off x="6072188" y="4689823"/>
            <a:ext cx="396875" cy="3968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8" name="Oval 45"/>
          <p:cNvSpPr>
            <a:spLocks noChangeArrowheads="1"/>
          </p:cNvSpPr>
          <p:nvPr/>
        </p:nvSpPr>
        <p:spPr bwMode="auto">
          <a:xfrm>
            <a:off x="6180138" y="4800948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9" name="Oval 46"/>
          <p:cNvSpPr>
            <a:spLocks noChangeArrowheads="1"/>
          </p:cNvSpPr>
          <p:nvPr/>
        </p:nvSpPr>
        <p:spPr bwMode="auto">
          <a:xfrm>
            <a:off x="4926013" y="4689823"/>
            <a:ext cx="396875" cy="3968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0" name="Oval 47"/>
          <p:cNvSpPr>
            <a:spLocks noChangeArrowheads="1"/>
          </p:cNvSpPr>
          <p:nvPr/>
        </p:nvSpPr>
        <p:spPr bwMode="auto">
          <a:xfrm>
            <a:off x="5033963" y="4797773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71" name="Group 48"/>
          <p:cNvGrpSpPr>
            <a:grpSpLocks/>
          </p:cNvGrpSpPr>
          <p:nvPr/>
        </p:nvGrpSpPr>
        <p:grpSpPr bwMode="auto">
          <a:xfrm>
            <a:off x="1485900" y="4689823"/>
            <a:ext cx="396875" cy="396875"/>
            <a:chOff x="1655" y="1684"/>
            <a:chExt cx="250" cy="250"/>
          </a:xfrm>
        </p:grpSpPr>
        <p:sp>
          <p:nvSpPr>
            <p:cNvPr id="172" name="Oval 49"/>
            <p:cNvSpPr>
              <a:spLocks noChangeArrowheads="1"/>
            </p:cNvSpPr>
            <p:nvPr/>
          </p:nvSpPr>
          <p:spPr bwMode="auto">
            <a:xfrm>
              <a:off x="1655" y="1684"/>
              <a:ext cx="250" cy="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Oval 50"/>
            <p:cNvSpPr>
              <a:spLocks noChangeArrowheads="1"/>
            </p:cNvSpPr>
            <p:nvPr/>
          </p:nvSpPr>
          <p:spPr bwMode="auto">
            <a:xfrm>
              <a:off x="1723" y="1752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4" name="Oval 51"/>
          <p:cNvSpPr>
            <a:spLocks noChangeArrowheads="1"/>
          </p:cNvSpPr>
          <p:nvPr/>
        </p:nvSpPr>
        <p:spPr bwMode="auto">
          <a:xfrm>
            <a:off x="2746375" y="3654773"/>
            <a:ext cx="180975" cy="180975"/>
          </a:xfrm>
          <a:prstGeom prst="ellipse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5" name="Oval 52"/>
          <p:cNvSpPr>
            <a:spLocks noChangeArrowheads="1"/>
          </p:cNvSpPr>
          <p:nvPr/>
        </p:nvSpPr>
        <p:spPr bwMode="auto">
          <a:xfrm>
            <a:off x="2746375" y="3084860"/>
            <a:ext cx="180975" cy="180975"/>
          </a:xfrm>
          <a:prstGeom prst="ellipse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6" name="Oval 53"/>
          <p:cNvSpPr>
            <a:spLocks noChangeArrowheads="1"/>
          </p:cNvSpPr>
          <p:nvPr/>
        </p:nvSpPr>
        <p:spPr bwMode="auto">
          <a:xfrm>
            <a:off x="2746375" y="2508598"/>
            <a:ext cx="180975" cy="180975"/>
          </a:xfrm>
          <a:prstGeom prst="ellipse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7" name="Oval 54"/>
          <p:cNvSpPr>
            <a:spLocks noChangeArrowheads="1"/>
          </p:cNvSpPr>
          <p:nvPr/>
        </p:nvSpPr>
        <p:spPr bwMode="auto">
          <a:xfrm>
            <a:off x="2746375" y="1951385"/>
            <a:ext cx="180975" cy="180975"/>
          </a:xfrm>
          <a:prstGeom prst="ellipse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8" name="Oval 55"/>
          <p:cNvSpPr>
            <a:spLocks noChangeArrowheads="1"/>
          </p:cNvSpPr>
          <p:nvPr/>
        </p:nvSpPr>
        <p:spPr bwMode="auto">
          <a:xfrm>
            <a:off x="2632075" y="1268760"/>
            <a:ext cx="396875" cy="396875"/>
          </a:xfrm>
          <a:prstGeom prst="ellipse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9" name="Oval 56"/>
          <p:cNvSpPr>
            <a:spLocks noChangeArrowheads="1"/>
          </p:cNvSpPr>
          <p:nvPr/>
        </p:nvSpPr>
        <p:spPr bwMode="auto">
          <a:xfrm>
            <a:off x="2740025" y="1376710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0" name="Oval 57"/>
          <p:cNvSpPr>
            <a:spLocks noChangeArrowheads="1"/>
          </p:cNvSpPr>
          <p:nvPr/>
        </p:nvSpPr>
        <p:spPr bwMode="auto">
          <a:xfrm>
            <a:off x="3776663" y="4689823"/>
            <a:ext cx="396875" cy="396875"/>
          </a:xfrm>
          <a:prstGeom prst="ellipse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1" name="Oval 58"/>
          <p:cNvSpPr>
            <a:spLocks noChangeArrowheads="1"/>
          </p:cNvSpPr>
          <p:nvPr/>
        </p:nvSpPr>
        <p:spPr bwMode="auto">
          <a:xfrm>
            <a:off x="3884613" y="4797773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2" name="Oval 59"/>
          <p:cNvSpPr>
            <a:spLocks noChangeArrowheads="1"/>
          </p:cNvSpPr>
          <p:nvPr/>
        </p:nvSpPr>
        <p:spPr bwMode="auto">
          <a:xfrm>
            <a:off x="2746375" y="4237385"/>
            <a:ext cx="180975" cy="180975"/>
          </a:xfrm>
          <a:prstGeom prst="ellipse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3" name="Oval 60"/>
          <p:cNvSpPr>
            <a:spLocks noChangeArrowheads="1"/>
          </p:cNvSpPr>
          <p:nvPr/>
        </p:nvSpPr>
        <p:spPr bwMode="auto">
          <a:xfrm>
            <a:off x="3883025" y="3654773"/>
            <a:ext cx="180975" cy="180975"/>
          </a:xfrm>
          <a:prstGeom prst="ellipse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84" name="Group 61"/>
          <p:cNvGrpSpPr>
            <a:grpSpLocks/>
          </p:cNvGrpSpPr>
          <p:nvPr/>
        </p:nvGrpSpPr>
        <p:grpSpPr bwMode="auto">
          <a:xfrm>
            <a:off x="3768725" y="2988023"/>
            <a:ext cx="396875" cy="396875"/>
            <a:chOff x="2374" y="952"/>
            <a:chExt cx="250" cy="250"/>
          </a:xfrm>
        </p:grpSpPr>
        <p:sp>
          <p:nvSpPr>
            <p:cNvPr id="185" name="Oval 62"/>
            <p:cNvSpPr>
              <a:spLocks noChangeArrowheads="1"/>
            </p:cNvSpPr>
            <p:nvPr/>
          </p:nvSpPr>
          <p:spPr bwMode="auto">
            <a:xfrm>
              <a:off x="2374" y="952"/>
              <a:ext cx="250" cy="250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Oval 63"/>
            <p:cNvSpPr>
              <a:spLocks noChangeArrowheads="1"/>
            </p:cNvSpPr>
            <p:nvPr/>
          </p:nvSpPr>
          <p:spPr bwMode="auto">
            <a:xfrm>
              <a:off x="2442" y="1020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87" name="Oval 64"/>
          <p:cNvSpPr>
            <a:spLocks noChangeArrowheads="1"/>
          </p:cNvSpPr>
          <p:nvPr/>
        </p:nvSpPr>
        <p:spPr bwMode="auto">
          <a:xfrm>
            <a:off x="3883025" y="4237385"/>
            <a:ext cx="180975" cy="180975"/>
          </a:xfrm>
          <a:prstGeom prst="ellipse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8" name="Oval 65"/>
          <p:cNvSpPr>
            <a:spLocks noChangeArrowheads="1"/>
          </p:cNvSpPr>
          <p:nvPr/>
        </p:nvSpPr>
        <p:spPr bwMode="auto">
          <a:xfrm>
            <a:off x="5035550" y="3654773"/>
            <a:ext cx="180975" cy="1809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9" name="Oval 66"/>
          <p:cNvSpPr>
            <a:spLocks noChangeArrowheads="1"/>
          </p:cNvSpPr>
          <p:nvPr/>
        </p:nvSpPr>
        <p:spPr bwMode="auto">
          <a:xfrm>
            <a:off x="5035550" y="3084860"/>
            <a:ext cx="180975" cy="1809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0" name="Oval 67"/>
          <p:cNvSpPr>
            <a:spLocks noChangeArrowheads="1"/>
          </p:cNvSpPr>
          <p:nvPr/>
        </p:nvSpPr>
        <p:spPr bwMode="auto">
          <a:xfrm>
            <a:off x="5035550" y="4237385"/>
            <a:ext cx="180975" cy="1809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91" name="Group 68"/>
          <p:cNvGrpSpPr>
            <a:grpSpLocks/>
          </p:cNvGrpSpPr>
          <p:nvPr/>
        </p:nvGrpSpPr>
        <p:grpSpPr bwMode="auto">
          <a:xfrm>
            <a:off x="4926013" y="2402235"/>
            <a:ext cx="396875" cy="396875"/>
            <a:chOff x="3103" y="953"/>
            <a:chExt cx="250" cy="250"/>
          </a:xfrm>
        </p:grpSpPr>
        <p:sp>
          <p:nvSpPr>
            <p:cNvPr id="192" name="Oval 69"/>
            <p:cNvSpPr>
              <a:spLocks noChangeArrowheads="1"/>
            </p:cNvSpPr>
            <p:nvPr/>
          </p:nvSpPr>
          <p:spPr bwMode="auto">
            <a:xfrm>
              <a:off x="3103" y="953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Oval 70"/>
            <p:cNvSpPr>
              <a:spLocks noChangeArrowheads="1"/>
            </p:cNvSpPr>
            <p:nvPr/>
          </p:nvSpPr>
          <p:spPr bwMode="auto">
            <a:xfrm>
              <a:off x="3171" y="1021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94" name="Line 71"/>
          <p:cNvSpPr>
            <a:spLocks noChangeShapeType="1"/>
          </p:cNvSpPr>
          <p:nvPr/>
        </p:nvSpPr>
        <p:spPr bwMode="auto">
          <a:xfrm>
            <a:off x="6264275" y="1602135"/>
            <a:ext cx="0" cy="3205163"/>
          </a:xfrm>
          <a:prstGeom prst="line">
            <a:avLst/>
          </a:prstGeom>
          <a:noFill/>
          <a:ln w="101600">
            <a:solidFill>
              <a:srgbClr val="139A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5" name="Oval 72"/>
          <p:cNvSpPr>
            <a:spLocks noChangeArrowheads="1"/>
          </p:cNvSpPr>
          <p:nvPr/>
        </p:nvSpPr>
        <p:spPr bwMode="auto">
          <a:xfrm>
            <a:off x="6178550" y="3654773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6" name="Oval 73"/>
          <p:cNvSpPr>
            <a:spLocks noChangeArrowheads="1"/>
          </p:cNvSpPr>
          <p:nvPr/>
        </p:nvSpPr>
        <p:spPr bwMode="auto">
          <a:xfrm>
            <a:off x="6178550" y="3084860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7" name="Oval 74"/>
          <p:cNvSpPr>
            <a:spLocks noChangeArrowheads="1"/>
          </p:cNvSpPr>
          <p:nvPr/>
        </p:nvSpPr>
        <p:spPr bwMode="auto">
          <a:xfrm>
            <a:off x="6178550" y="2508598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8" name="Oval 75"/>
          <p:cNvSpPr>
            <a:spLocks noChangeArrowheads="1"/>
          </p:cNvSpPr>
          <p:nvPr/>
        </p:nvSpPr>
        <p:spPr bwMode="auto">
          <a:xfrm>
            <a:off x="6178550" y="1951385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9" name="Oval 76"/>
          <p:cNvSpPr>
            <a:spLocks noChangeArrowheads="1"/>
          </p:cNvSpPr>
          <p:nvPr/>
        </p:nvSpPr>
        <p:spPr bwMode="auto">
          <a:xfrm>
            <a:off x="6178550" y="4237385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0" name="Oval 77"/>
          <p:cNvSpPr>
            <a:spLocks noChangeArrowheads="1"/>
          </p:cNvSpPr>
          <p:nvPr/>
        </p:nvSpPr>
        <p:spPr bwMode="auto">
          <a:xfrm>
            <a:off x="6069013" y="1270348"/>
            <a:ext cx="396875" cy="3968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1" name="Oval 78"/>
          <p:cNvSpPr>
            <a:spLocks noChangeArrowheads="1"/>
          </p:cNvSpPr>
          <p:nvPr/>
        </p:nvSpPr>
        <p:spPr bwMode="auto">
          <a:xfrm>
            <a:off x="6176963" y="1378298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2" name="Line 79"/>
          <p:cNvSpPr>
            <a:spLocks noChangeShapeType="1"/>
          </p:cNvSpPr>
          <p:nvPr/>
        </p:nvSpPr>
        <p:spPr bwMode="auto">
          <a:xfrm>
            <a:off x="1692275" y="2078385"/>
            <a:ext cx="0" cy="2655888"/>
          </a:xfrm>
          <a:prstGeom prst="line">
            <a:avLst/>
          </a:prstGeom>
          <a:noFill/>
          <a:ln w="1016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3" name="Oval 80"/>
          <p:cNvSpPr>
            <a:spLocks noChangeArrowheads="1"/>
          </p:cNvSpPr>
          <p:nvPr/>
        </p:nvSpPr>
        <p:spPr bwMode="auto">
          <a:xfrm>
            <a:off x="1604963" y="3654773"/>
            <a:ext cx="180975" cy="1809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4" name="Oval 81"/>
          <p:cNvSpPr>
            <a:spLocks noChangeArrowheads="1"/>
          </p:cNvSpPr>
          <p:nvPr/>
        </p:nvSpPr>
        <p:spPr bwMode="auto">
          <a:xfrm>
            <a:off x="1604963" y="3084860"/>
            <a:ext cx="180975" cy="1809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5" name="Oval 82"/>
          <p:cNvSpPr>
            <a:spLocks noChangeArrowheads="1"/>
          </p:cNvSpPr>
          <p:nvPr/>
        </p:nvSpPr>
        <p:spPr bwMode="auto">
          <a:xfrm>
            <a:off x="1604963" y="2508598"/>
            <a:ext cx="180975" cy="1809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06" name="Group 83"/>
          <p:cNvGrpSpPr>
            <a:grpSpLocks/>
          </p:cNvGrpSpPr>
          <p:nvPr/>
        </p:nvGrpSpPr>
        <p:grpSpPr bwMode="auto">
          <a:xfrm>
            <a:off x="1495425" y="1845023"/>
            <a:ext cx="396875" cy="396875"/>
            <a:chOff x="1655" y="1684"/>
            <a:chExt cx="250" cy="250"/>
          </a:xfrm>
        </p:grpSpPr>
        <p:sp>
          <p:nvSpPr>
            <p:cNvPr id="207" name="Oval 84"/>
            <p:cNvSpPr>
              <a:spLocks noChangeArrowheads="1"/>
            </p:cNvSpPr>
            <p:nvPr/>
          </p:nvSpPr>
          <p:spPr bwMode="auto">
            <a:xfrm>
              <a:off x="1655" y="1684"/>
              <a:ext cx="250" cy="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Oval 85"/>
            <p:cNvSpPr>
              <a:spLocks noChangeArrowheads="1"/>
            </p:cNvSpPr>
            <p:nvPr/>
          </p:nvSpPr>
          <p:spPr bwMode="auto">
            <a:xfrm>
              <a:off x="1723" y="1752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09" name="Oval 86"/>
          <p:cNvSpPr>
            <a:spLocks noChangeArrowheads="1"/>
          </p:cNvSpPr>
          <p:nvPr/>
        </p:nvSpPr>
        <p:spPr bwMode="auto">
          <a:xfrm>
            <a:off x="1604963" y="4237385"/>
            <a:ext cx="180975" cy="1809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0" name="Rectangle 87"/>
          <p:cNvSpPr>
            <a:spLocks noChangeArrowheads="1"/>
          </p:cNvSpPr>
          <p:nvPr/>
        </p:nvSpPr>
        <p:spPr bwMode="auto">
          <a:xfrm>
            <a:off x="2889250" y="246573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C0C0C0"/>
                </a:solidFill>
                <a:latin typeface="Arial" charset="0"/>
              </a:rPr>
              <a:t>TEXT</a:t>
            </a:r>
          </a:p>
        </p:txBody>
      </p:sp>
      <p:sp>
        <p:nvSpPr>
          <p:cNvPr id="211" name="Rectangle 88"/>
          <p:cNvSpPr>
            <a:spLocks noChangeArrowheads="1"/>
          </p:cNvSpPr>
          <p:nvPr/>
        </p:nvSpPr>
        <p:spPr bwMode="auto">
          <a:xfrm>
            <a:off x="2889250" y="304199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C0C0C0"/>
                </a:solidFill>
                <a:latin typeface="Arial" charset="0"/>
              </a:rPr>
              <a:t>TEXT</a:t>
            </a:r>
          </a:p>
        </p:txBody>
      </p:sp>
      <p:sp>
        <p:nvSpPr>
          <p:cNvPr id="212" name="Rectangle 89"/>
          <p:cNvSpPr>
            <a:spLocks noChangeArrowheads="1"/>
          </p:cNvSpPr>
          <p:nvPr/>
        </p:nvSpPr>
        <p:spPr bwMode="auto">
          <a:xfrm>
            <a:off x="2889250" y="361826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C0C0C0"/>
                </a:solidFill>
                <a:latin typeface="Arial" charset="0"/>
              </a:rPr>
              <a:t>TEXT</a:t>
            </a:r>
          </a:p>
        </p:txBody>
      </p:sp>
      <p:sp>
        <p:nvSpPr>
          <p:cNvPr id="213" name="Rectangle 90"/>
          <p:cNvSpPr>
            <a:spLocks noChangeArrowheads="1"/>
          </p:cNvSpPr>
          <p:nvPr/>
        </p:nvSpPr>
        <p:spPr bwMode="auto">
          <a:xfrm>
            <a:off x="2889250" y="418499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C0C0C0"/>
                </a:solidFill>
                <a:latin typeface="Arial" charset="0"/>
              </a:rPr>
              <a:t>TEXT</a:t>
            </a:r>
          </a:p>
        </p:txBody>
      </p:sp>
      <p:sp>
        <p:nvSpPr>
          <p:cNvPr id="214" name="Rectangle 91"/>
          <p:cNvSpPr>
            <a:spLocks noChangeArrowheads="1"/>
          </p:cNvSpPr>
          <p:nvPr/>
        </p:nvSpPr>
        <p:spPr bwMode="auto">
          <a:xfrm>
            <a:off x="2889250" y="189741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C0C0C0"/>
                </a:solidFill>
                <a:latin typeface="Arial" charset="0"/>
              </a:rPr>
              <a:t>TEXT</a:t>
            </a:r>
          </a:p>
        </p:txBody>
      </p:sp>
      <p:sp>
        <p:nvSpPr>
          <p:cNvPr id="215" name="Rectangle 92"/>
          <p:cNvSpPr>
            <a:spLocks noChangeArrowheads="1"/>
          </p:cNvSpPr>
          <p:nvPr/>
        </p:nvSpPr>
        <p:spPr bwMode="auto">
          <a:xfrm>
            <a:off x="1771650" y="246573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16" name="Rectangle 93"/>
          <p:cNvSpPr>
            <a:spLocks noChangeArrowheads="1"/>
          </p:cNvSpPr>
          <p:nvPr/>
        </p:nvSpPr>
        <p:spPr bwMode="auto">
          <a:xfrm>
            <a:off x="1771650" y="304199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17" name="Rectangle 94"/>
          <p:cNvSpPr>
            <a:spLocks noChangeArrowheads="1"/>
          </p:cNvSpPr>
          <p:nvPr/>
        </p:nvSpPr>
        <p:spPr bwMode="auto">
          <a:xfrm>
            <a:off x="1771650" y="361826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18" name="Rectangle 95"/>
          <p:cNvSpPr>
            <a:spLocks noChangeArrowheads="1"/>
          </p:cNvSpPr>
          <p:nvPr/>
        </p:nvSpPr>
        <p:spPr bwMode="auto">
          <a:xfrm>
            <a:off x="1771650" y="418499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19" name="Rectangle 96"/>
          <p:cNvSpPr>
            <a:spLocks noChangeArrowheads="1"/>
          </p:cNvSpPr>
          <p:nvPr/>
        </p:nvSpPr>
        <p:spPr bwMode="auto">
          <a:xfrm>
            <a:off x="4041775" y="361826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20" name="Rectangle 97"/>
          <p:cNvSpPr>
            <a:spLocks noChangeArrowheads="1"/>
          </p:cNvSpPr>
          <p:nvPr/>
        </p:nvSpPr>
        <p:spPr bwMode="auto">
          <a:xfrm>
            <a:off x="4041775" y="418499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21" name="Rectangle 98"/>
          <p:cNvSpPr>
            <a:spLocks noChangeArrowheads="1"/>
          </p:cNvSpPr>
          <p:nvPr/>
        </p:nvSpPr>
        <p:spPr bwMode="auto">
          <a:xfrm>
            <a:off x="5184775" y="304199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222" name="Rectangle 99"/>
          <p:cNvSpPr>
            <a:spLocks noChangeArrowheads="1"/>
          </p:cNvSpPr>
          <p:nvPr/>
        </p:nvSpPr>
        <p:spPr bwMode="auto">
          <a:xfrm>
            <a:off x="5184775" y="362778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223" name="Rectangle 100"/>
          <p:cNvSpPr>
            <a:spLocks noChangeArrowheads="1"/>
          </p:cNvSpPr>
          <p:nvPr/>
        </p:nvSpPr>
        <p:spPr bwMode="auto">
          <a:xfrm>
            <a:off x="5184775" y="418499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224" name="Rectangle 101"/>
          <p:cNvSpPr>
            <a:spLocks noChangeArrowheads="1"/>
          </p:cNvSpPr>
          <p:nvPr/>
        </p:nvSpPr>
        <p:spPr bwMode="auto">
          <a:xfrm>
            <a:off x="6335713" y="246573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225" name="Rectangle 102"/>
          <p:cNvSpPr>
            <a:spLocks noChangeArrowheads="1"/>
          </p:cNvSpPr>
          <p:nvPr/>
        </p:nvSpPr>
        <p:spPr bwMode="auto">
          <a:xfrm>
            <a:off x="6335713" y="304199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226" name="Rectangle 103"/>
          <p:cNvSpPr>
            <a:spLocks noChangeArrowheads="1"/>
          </p:cNvSpPr>
          <p:nvPr/>
        </p:nvSpPr>
        <p:spPr bwMode="auto">
          <a:xfrm>
            <a:off x="6335713" y="362778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227" name="Rectangle 104"/>
          <p:cNvSpPr>
            <a:spLocks noChangeArrowheads="1"/>
          </p:cNvSpPr>
          <p:nvPr/>
        </p:nvSpPr>
        <p:spPr bwMode="auto">
          <a:xfrm>
            <a:off x="6335713" y="418499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228" name="Rectangle 105"/>
          <p:cNvSpPr>
            <a:spLocks noChangeArrowheads="1"/>
          </p:cNvSpPr>
          <p:nvPr/>
        </p:nvSpPr>
        <p:spPr bwMode="auto">
          <a:xfrm>
            <a:off x="6335713" y="189741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229" name="Rectangle 106"/>
          <p:cNvSpPr>
            <a:spLocks noChangeArrowheads="1"/>
          </p:cNvSpPr>
          <p:nvPr/>
        </p:nvSpPr>
        <p:spPr bwMode="auto">
          <a:xfrm>
            <a:off x="920750" y="4184998"/>
            <a:ext cx="4222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20</a:t>
            </a:r>
          </a:p>
        </p:txBody>
      </p:sp>
      <p:sp>
        <p:nvSpPr>
          <p:cNvPr id="230" name="Rectangle 107"/>
          <p:cNvSpPr>
            <a:spLocks noChangeArrowheads="1"/>
          </p:cNvSpPr>
          <p:nvPr/>
        </p:nvSpPr>
        <p:spPr bwMode="auto">
          <a:xfrm>
            <a:off x="920750" y="3618260"/>
            <a:ext cx="4222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40</a:t>
            </a:r>
          </a:p>
        </p:txBody>
      </p:sp>
      <p:sp>
        <p:nvSpPr>
          <p:cNvPr id="231" name="Rectangle 108"/>
          <p:cNvSpPr>
            <a:spLocks noChangeArrowheads="1"/>
          </p:cNvSpPr>
          <p:nvPr/>
        </p:nvSpPr>
        <p:spPr bwMode="auto">
          <a:xfrm>
            <a:off x="920750" y="3041998"/>
            <a:ext cx="4222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60</a:t>
            </a:r>
          </a:p>
        </p:txBody>
      </p:sp>
      <p:sp>
        <p:nvSpPr>
          <p:cNvPr id="232" name="Rectangle 109"/>
          <p:cNvSpPr>
            <a:spLocks noChangeArrowheads="1"/>
          </p:cNvSpPr>
          <p:nvPr/>
        </p:nvSpPr>
        <p:spPr bwMode="auto">
          <a:xfrm>
            <a:off x="920750" y="2475260"/>
            <a:ext cx="4222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80</a:t>
            </a:r>
          </a:p>
        </p:txBody>
      </p:sp>
      <p:sp>
        <p:nvSpPr>
          <p:cNvPr id="233" name="Rectangle 110"/>
          <p:cNvSpPr>
            <a:spLocks noChangeArrowheads="1"/>
          </p:cNvSpPr>
          <p:nvPr/>
        </p:nvSpPr>
        <p:spPr bwMode="auto">
          <a:xfrm>
            <a:off x="882650" y="1900585"/>
            <a:ext cx="4794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100</a:t>
            </a:r>
          </a:p>
        </p:txBody>
      </p:sp>
      <p:sp>
        <p:nvSpPr>
          <p:cNvPr id="234" name="AutoShape 111"/>
          <p:cNvSpPr>
            <a:spLocks noChangeArrowheads="1"/>
          </p:cNvSpPr>
          <p:nvPr/>
        </p:nvSpPr>
        <p:spPr bwMode="auto">
          <a:xfrm>
            <a:off x="7223125" y="1854548"/>
            <a:ext cx="974725" cy="3779837"/>
          </a:xfrm>
          <a:prstGeom prst="roundRect">
            <a:avLst>
              <a:gd name="adj" fmla="val 18718"/>
            </a:avLst>
          </a:prstGeom>
          <a:solidFill>
            <a:srgbClr val="000000">
              <a:alpha val="2500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5" name="AutoShape 112"/>
          <p:cNvSpPr>
            <a:spLocks noChangeArrowheads="1"/>
          </p:cNvSpPr>
          <p:nvPr/>
        </p:nvSpPr>
        <p:spPr bwMode="auto">
          <a:xfrm>
            <a:off x="7216775" y="185454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6" name="AutoShape 113"/>
          <p:cNvSpPr>
            <a:spLocks noChangeArrowheads="1"/>
          </p:cNvSpPr>
          <p:nvPr/>
        </p:nvSpPr>
        <p:spPr bwMode="auto">
          <a:xfrm>
            <a:off x="7219950" y="243081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7" name="AutoShape 114"/>
          <p:cNvSpPr>
            <a:spLocks noChangeArrowheads="1"/>
          </p:cNvSpPr>
          <p:nvPr/>
        </p:nvSpPr>
        <p:spPr bwMode="auto">
          <a:xfrm>
            <a:off x="7219950" y="416436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FFFF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8" name="Rectangle 115"/>
          <p:cNvSpPr>
            <a:spLocks noChangeArrowheads="1"/>
          </p:cNvSpPr>
          <p:nvPr/>
        </p:nvSpPr>
        <p:spPr bwMode="auto">
          <a:xfrm>
            <a:off x="7343775" y="420404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39" name="Rectangle 116"/>
          <p:cNvSpPr>
            <a:spLocks noChangeArrowheads="1"/>
          </p:cNvSpPr>
          <p:nvPr/>
        </p:nvSpPr>
        <p:spPr bwMode="auto">
          <a:xfrm>
            <a:off x="7343775" y="189899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240" name="Rectangle 117"/>
          <p:cNvSpPr>
            <a:spLocks noChangeArrowheads="1"/>
          </p:cNvSpPr>
          <p:nvPr/>
        </p:nvSpPr>
        <p:spPr bwMode="auto">
          <a:xfrm>
            <a:off x="7343775" y="246573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241" name="AutoShape 118"/>
          <p:cNvSpPr>
            <a:spLocks noChangeArrowheads="1"/>
          </p:cNvSpPr>
          <p:nvPr/>
        </p:nvSpPr>
        <p:spPr bwMode="auto">
          <a:xfrm>
            <a:off x="7216775" y="356904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DDDDDD">
              <a:alpha val="20000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2" name="Rectangle 119"/>
          <p:cNvSpPr>
            <a:spLocks noChangeArrowheads="1"/>
          </p:cNvSpPr>
          <p:nvPr/>
        </p:nvSpPr>
        <p:spPr bwMode="auto">
          <a:xfrm>
            <a:off x="7343775" y="360873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C0C0C0"/>
                </a:solidFill>
                <a:latin typeface="Arial" charset="0"/>
              </a:rPr>
              <a:t>TEXT</a:t>
            </a:r>
          </a:p>
        </p:txBody>
      </p:sp>
      <p:sp>
        <p:nvSpPr>
          <p:cNvPr id="243" name="AutoShape 120"/>
          <p:cNvSpPr>
            <a:spLocks noChangeArrowheads="1"/>
          </p:cNvSpPr>
          <p:nvPr/>
        </p:nvSpPr>
        <p:spPr bwMode="auto">
          <a:xfrm>
            <a:off x="7219950" y="2992785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4" name="Rectangle 121"/>
          <p:cNvSpPr>
            <a:spLocks noChangeArrowheads="1"/>
          </p:cNvSpPr>
          <p:nvPr/>
        </p:nvSpPr>
        <p:spPr bwMode="auto">
          <a:xfrm>
            <a:off x="7343775" y="303247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45" name="Oval 122"/>
          <p:cNvSpPr>
            <a:spLocks noChangeArrowheads="1"/>
          </p:cNvSpPr>
          <p:nvPr/>
        </p:nvSpPr>
        <p:spPr bwMode="auto">
          <a:xfrm>
            <a:off x="909638" y="4672360"/>
            <a:ext cx="431800" cy="431800"/>
          </a:xfrm>
          <a:prstGeom prst="ellipse">
            <a:avLst/>
          </a:prstGeom>
          <a:solidFill>
            <a:srgbClr val="000000">
              <a:alpha val="2500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6" name="Rectangle 123"/>
          <p:cNvSpPr>
            <a:spLocks noChangeArrowheads="1"/>
          </p:cNvSpPr>
          <p:nvPr/>
        </p:nvSpPr>
        <p:spPr bwMode="auto">
          <a:xfrm>
            <a:off x="920750" y="4753323"/>
            <a:ext cx="4222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0</a:t>
            </a:r>
          </a:p>
        </p:txBody>
      </p:sp>
      <p:sp>
        <p:nvSpPr>
          <p:cNvPr id="247" name="Line 124"/>
          <p:cNvSpPr>
            <a:spLocks noChangeShapeType="1"/>
          </p:cNvSpPr>
          <p:nvPr/>
        </p:nvSpPr>
        <p:spPr bwMode="auto">
          <a:xfrm>
            <a:off x="1125538" y="2246660"/>
            <a:ext cx="0" cy="128588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8" name="Line 125"/>
          <p:cNvSpPr>
            <a:spLocks noChangeShapeType="1"/>
          </p:cNvSpPr>
          <p:nvPr/>
        </p:nvSpPr>
        <p:spPr bwMode="auto">
          <a:xfrm>
            <a:off x="1125538" y="2826098"/>
            <a:ext cx="0" cy="128587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9" name="Line 126"/>
          <p:cNvSpPr>
            <a:spLocks noChangeShapeType="1"/>
          </p:cNvSpPr>
          <p:nvPr/>
        </p:nvSpPr>
        <p:spPr bwMode="auto">
          <a:xfrm>
            <a:off x="1125538" y="3392835"/>
            <a:ext cx="0" cy="128588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0" name="Line 127"/>
          <p:cNvSpPr>
            <a:spLocks noChangeShapeType="1"/>
          </p:cNvSpPr>
          <p:nvPr/>
        </p:nvSpPr>
        <p:spPr bwMode="auto">
          <a:xfrm>
            <a:off x="1125538" y="3978623"/>
            <a:ext cx="0" cy="128587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1" name="Line 128"/>
          <p:cNvSpPr>
            <a:spLocks noChangeShapeType="1"/>
          </p:cNvSpPr>
          <p:nvPr/>
        </p:nvSpPr>
        <p:spPr bwMode="auto">
          <a:xfrm>
            <a:off x="1125538" y="4535835"/>
            <a:ext cx="0" cy="128588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2" name="AutoShape 133"/>
          <p:cNvSpPr>
            <a:spLocks noChangeArrowheads="1"/>
          </p:cNvSpPr>
          <p:nvPr/>
        </p:nvSpPr>
        <p:spPr bwMode="auto">
          <a:xfrm>
            <a:off x="7461250" y="4924773"/>
            <a:ext cx="501650" cy="520700"/>
          </a:xfrm>
          <a:prstGeom prst="roundRect">
            <a:avLst>
              <a:gd name="adj" fmla="val 50000"/>
            </a:avLst>
          </a:prstGeom>
          <a:solidFill>
            <a:srgbClr val="C0C0C0">
              <a:alpha val="5000"/>
            </a:srgbClr>
          </a:solidFill>
          <a:ln w="19050" cap="rnd" algn="ctr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3" name="Rectangle 134"/>
          <p:cNvSpPr>
            <a:spLocks noChangeArrowheads="1"/>
          </p:cNvSpPr>
          <p:nvPr/>
        </p:nvSpPr>
        <p:spPr bwMode="auto">
          <a:xfrm>
            <a:off x="7334250" y="5051773"/>
            <a:ext cx="7572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643798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AutoShape 111"/>
          <p:cNvSpPr>
            <a:spLocks noChangeArrowheads="1"/>
          </p:cNvSpPr>
          <p:nvPr/>
        </p:nvSpPr>
        <p:spPr bwMode="auto">
          <a:xfrm>
            <a:off x="7223125" y="1854548"/>
            <a:ext cx="974725" cy="3779837"/>
          </a:xfrm>
          <a:prstGeom prst="roundRect">
            <a:avLst>
              <a:gd name="adj" fmla="val 18718"/>
            </a:avLst>
          </a:prstGeom>
          <a:solidFill>
            <a:srgbClr val="C0C0C0">
              <a:alpha val="5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" name="AutoShape 5"/>
          <p:cNvSpPr>
            <a:spLocks noChangeArrowheads="1"/>
          </p:cNvSpPr>
          <p:nvPr/>
        </p:nvSpPr>
        <p:spPr bwMode="auto">
          <a:xfrm>
            <a:off x="6072188" y="2426048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" name="AutoShape 6"/>
          <p:cNvSpPr>
            <a:spLocks noChangeArrowheads="1"/>
          </p:cNvSpPr>
          <p:nvPr/>
        </p:nvSpPr>
        <p:spPr bwMode="auto">
          <a:xfrm>
            <a:off x="6072188" y="18577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" name="AutoShape 7"/>
          <p:cNvSpPr>
            <a:spLocks noChangeArrowheads="1"/>
          </p:cNvSpPr>
          <p:nvPr/>
        </p:nvSpPr>
        <p:spPr bwMode="auto">
          <a:xfrm>
            <a:off x="6072188" y="3002310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0" name="AutoShape 8"/>
          <p:cNvSpPr>
            <a:spLocks noChangeArrowheads="1"/>
          </p:cNvSpPr>
          <p:nvPr/>
        </p:nvSpPr>
        <p:spPr bwMode="auto">
          <a:xfrm>
            <a:off x="6072188" y="35722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AutoShape 9"/>
          <p:cNvSpPr>
            <a:spLocks noChangeArrowheads="1"/>
          </p:cNvSpPr>
          <p:nvPr/>
        </p:nvSpPr>
        <p:spPr bwMode="auto">
          <a:xfrm>
            <a:off x="6072188" y="41437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2" name="AutoShape 10"/>
          <p:cNvSpPr>
            <a:spLocks noChangeArrowheads="1"/>
          </p:cNvSpPr>
          <p:nvPr/>
        </p:nvSpPr>
        <p:spPr bwMode="auto">
          <a:xfrm>
            <a:off x="4926013" y="3002310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3" name="AutoShape 11"/>
          <p:cNvSpPr>
            <a:spLocks noChangeArrowheads="1"/>
          </p:cNvSpPr>
          <p:nvPr/>
        </p:nvSpPr>
        <p:spPr bwMode="auto">
          <a:xfrm>
            <a:off x="4926013" y="35722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4" name="AutoShape 12"/>
          <p:cNvSpPr>
            <a:spLocks noChangeArrowheads="1"/>
          </p:cNvSpPr>
          <p:nvPr/>
        </p:nvSpPr>
        <p:spPr bwMode="auto">
          <a:xfrm>
            <a:off x="4926013" y="41437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5" name="AutoShape 13"/>
          <p:cNvSpPr>
            <a:spLocks noChangeArrowheads="1"/>
          </p:cNvSpPr>
          <p:nvPr/>
        </p:nvSpPr>
        <p:spPr bwMode="auto">
          <a:xfrm>
            <a:off x="1490663" y="2426048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6" name="AutoShape 14"/>
          <p:cNvSpPr>
            <a:spLocks noChangeArrowheads="1"/>
          </p:cNvSpPr>
          <p:nvPr/>
        </p:nvSpPr>
        <p:spPr bwMode="auto">
          <a:xfrm>
            <a:off x="1490663" y="3002310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AutoShape 15"/>
          <p:cNvSpPr>
            <a:spLocks noChangeArrowheads="1"/>
          </p:cNvSpPr>
          <p:nvPr/>
        </p:nvSpPr>
        <p:spPr bwMode="auto">
          <a:xfrm>
            <a:off x="1490663" y="35722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0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AutoShape 16"/>
          <p:cNvSpPr>
            <a:spLocks noChangeArrowheads="1"/>
          </p:cNvSpPr>
          <p:nvPr/>
        </p:nvSpPr>
        <p:spPr bwMode="auto">
          <a:xfrm>
            <a:off x="1490663" y="41437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AutoShape 17"/>
          <p:cNvSpPr>
            <a:spLocks noChangeArrowheads="1"/>
          </p:cNvSpPr>
          <p:nvPr/>
        </p:nvSpPr>
        <p:spPr bwMode="auto">
          <a:xfrm>
            <a:off x="2633663" y="18577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0" name="AutoShape 18"/>
          <p:cNvSpPr>
            <a:spLocks noChangeArrowheads="1"/>
          </p:cNvSpPr>
          <p:nvPr/>
        </p:nvSpPr>
        <p:spPr bwMode="auto">
          <a:xfrm>
            <a:off x="2633663" y="2424460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2F2F2F">
              <a:alpha val="0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1" name="AutoShape 19"/>
          <p:cNvSpPr>
            <a:spLocks noChangeArrowheads="1"/>
          </p:cNvSpPr>
          <p:nvPr/>
        </p:nvSpPr>
        <p:spPr bwMode="auto">
          <a:xfrm>
            <a:off x="2633663" y="30007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2" name="AutoShape 20"/>
          <p:cNvSpPr>
            <a:spLocks noChangeArrowheads="1"/>
          </p:cNvSpPr>
          <p:nvPr/>
        </p:nvSpPr>
        <p:spPr bwMode="auto">
          <a:xfrm>
            <a:off x="2633663" y="3569048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3" name="AutoShape 21"/>
          <p:cNvSpPr>
            <a:spLocks noChangeArrowheads="1"/>
          </p:cNvSpPr>
          <p:nvPr/>
        </p:nvSpPr>
        <p:spPr bwMode="auto">
          <a:xfrm>
            <a:off x="2633663" y="4135785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4" name="AutoShape 22"/>
          <p:cNvSpPr>
            <a:spLocks noChangeArrowheads="1"/>
          </p:cNvSpPr>
          <p:nvPr/>
        </p:nvSpPr>
        <p:spPr bwMode="auto">
          <a:xfrm>
            <a:off x="3773488" y="35722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AutoShape 23"/>
          <p:cNvSpPr>
            <a:spLocks noChangeArrowheads="1"/>
          </p:cNvSpPr>
          <p:nvPr/>
        </p:nvSpPr>
        <p:spPr bwMode="auto">
          <a:xfrm>
            <a:off x="3773488" y="414372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6" name="AutoShape 24"/>
          <p:cNvSpPr>
            <a:spLocks noChangeArrowheads="1"/>
          </p:cNvSpPr>
          <p:nvPr/>
        </p:nvSpPr>
        <p:spPr bwMode="auto">
          <a:xfrm>
            <a:off x="1485900" y="469299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Rectangle 25"/>
          <p:cNvSpPr>
            <a:spLocks noChangeArrowheads="1"/>
          </p:cNvSpPr>
          <p:nvPr/>
        </p:nvSpPr>
        <p:spPr bwMode="auto">
          <a:xfrm>
            <a:off x="1593850" y="521687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2F2F2F"/>
                </a:solidFill>
                <a:latin typeface="Arial" charset="0"/>
              </a:rPr>
              <a:t>Subject</a:t>
            </a:r>
          </a:p>
        </p:txBody>
      </p:sp>
      <p:sp>
        <p:nvSpPr>
          <p:cNvPr id="148" name="AutoShape 26"/>
          <p:cNvSpPr>
            <a:spLocks noChangeArrowheads="1"/>
          </p:cNvSpPr>
          <p:nvPr/>
        </p:nvSpPr>
        <p:spPr bwMode="auto">
          <a:xfrm>
            <a:off x="2627313" y="469299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9" name="Rectangle 27"/>
          <p:cNvSpPr>
            <a:spLocks noChangeArrowheads="1"/>
          </p:cNvSpPr>
          <p:nvPr/>
        </p:nvSpPr>
        <p:spPr bwMode="auto">
          <a:xfrm>
            <a:off x="2735263" y="521687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charset="0"/>
              </a:rPr>
              <a:t>Subject</a:t>
            </a:r>
          </a:p>
        </p:txBody>
      </p:sp>
      <p:sp>
        <p:nvSpPr>
          <p:cNvPr id="150" name="AutoShape 28"/>
          <p:cNvSpPr>
            <a:spLocks noChangeArrowheads="1"/>
          </p:cNvSpPr>
          <p:nvPr/>
        </p:nvSpPr>
        <p:spPr bwMode="auto">
          <a:xfrm>
            <a:off x="3779838" y="469299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Rectangle 29"/>
          <p:cNvSpPr>
            <a:spLocks noChangeArrowheads="1"/>
          </p:cNvSpPr>
          <p:nvPr/>
        </p:nvSpPr>
        <p:spPr bwMode="auto">
          <a:xfrm>
            <a:off x="3887788" y="521687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Subject</a:t>
            </a:r>
          </a:p>
        </p:txBody>
      </p:sp>
      <p:sp>
        <p:nvSpPr>
          <p:cNvPr id="152" name="AutoShape 30"/>
          <p:cNvSpPr>
            <a:spLocks noChangeArrowheads="1"/>
          </p:cNvSpPr>
          <p:nvPr/>
        </p:nvSpPr>
        <p:spPr bwMode="auto">
          <a:xfrm>
            <a:off x="4922838" y="469299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3" name="Rectangle 31"/>
          <p:cNvSpPr>
            <a:spLocks noChangeArrowheads="1"/>
          </p:cNvSpPr>
          <p:nvPr/>
        </p:nvSpPr>
        <p:spPr bwMode="auto">
          <a:xfrm>
            <a:off x="5030788" y="521687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Subject</a:t>
            </a:r>
          </a:p>
        </p:txBody>
      </p:sp>
      <p:sp>
        <p:nvSpPr>
          <p:cNvPr id="154" name="AutoShape 32"/>
          <p:cNvSpPr>
            <a:spLocks noChangeArrowheads="1"/>
          </p:cNvSpPr>
          <p:nvPr/>
        </p:nvSpPr>
        <p:spPr bwMode="auto">
          <a:xfrm>
            <a:off x="6075363" y="469299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5" name="Rectangle 33"/>
          <p:cNvSpPr>
            <a:spLocks noChangeArrowheads="1"/>
          </p:cNvSpPr>
          <p:nvPr/>
        </p:nvSpPr>
        <p:spPr bwMode="auto">
          <a:xfrm>
            <a:off x="6183313" y="521687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Subject</a:t>
            </a:r>
          </a:p>
        </p:txBody>
      </p:sp>
      <p:sp>
        <p:nvSpPr>
          <p:cNvPr id="156" name="Oval 34"/>
          <p:cNvSpPr>
            <a:spLocks noChangeArrowheads="1"/>
          </p:cNvSpPr>
          <p:nvPr/>
        </p:nvSpPr>
        <p:spPr bwMode="auto">
          <a:xfrm>
            <a:off x="909638" y="4104035"/>
            <a:ext cx="431800" cy="431800"/>
          </a:xfrm>
          <a:prstGeom prst="ellipse">
            <a:avLst/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7" name="Oval 35"/>
          <p:cNvSpPr>
            <a:spLocks noChangeArrowheads="1"/>
          </p:cNvSpPr>
          <p:nvPr/>
        </p:nvSpPr>
        <p:spPr bwMode="auto">
          <a:xfrm>
            <a:off x="909638" y="3527773"/>
            <a:ext cx="431800" cy="431800"/>
          </a:xfrm>
          <a:prstGeom prst="ellipse">
            <a:avLst/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8" name="Oval 36"/>
          <p:cNvSpPr>
            <a:spLocks noChangeArrowheads="1"/>
          </p:cNvSpPr>
          <p:nvPr/>
        </p:nvSpPr>
        <p:spPr bwMode="auto">
          <a:xfrm>
            <a:off x="909638" y="2953098"/>
            <a:ext cx="431800" cy="431800"/>
          </a:xfrm>
          <a:prstGeom prst="ellipse">
            <a:avLst/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9" name="Oval 37"/>
          <p:cNvSpPr>
            <a:spLocks noChangeArrowheads="1"/>
          </p:cNvSpPr>
          <p:nvPr/>
        </p:nvSpPr>
        <p:spPr bwMode="auto">
          <a:xfrm>
            <a:off x="909638" y="2384773"/>
            <a:ext cx="431800" cy="431800"/>
          </a:xfrm>
          <a:prstGeom prst="ellipse">
            <a:avLst/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0" name="Oval 38"/>
          <p:cNvSpPr>
            <a:spLocks noChangeArrowheads="1"/>
          </p:cNvSpPr>
          <p:nvPr/>
        </p:nvSpPr>
        <p:spPr bwMode="auto">
          <a:xfrm>
            <a:off x="900113" y="1818035"/>
            <a:ext cx="431800" cy="431800"/>
          </a:xfrm>
          <a:prstGeom prst="ellipse">
            <a:avLst/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1" name="Line 39"/>
          <p:cNvSpPr>
            <a:spLocks noChangeShapeType="1"/>
          </p:cNvSpPr>
          <p:nvPr/>
        </p:nvSpPr>
        <p:spPr bwMode="auto">
          <a:xfrm>
            <a:off x="2833688" y="1602135"/>
            <a:ext cx="0" cy="3205163"/>
          </a:xfrm>
          <a:prstGeom prst="line">
            <a:avLst/>
          </a:prstGeom>
          <a:noFill/>
          <a:ln w="10160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2" name="Line 40"/>
          <p:cNvSpPr>
            <a:spLocks noChangeShapeType="1"/>
          </p:cNvSpPr>
          <p:nvPr/>
        </p:nvSpPr>
        <p:spPr bwMode="auto">
          <a:xfrm>
            <a:off x="3968750" y="3186460"/>
            <a:ext cx="0" cy="1620838"/>
          </a:xfrm>
          <a:prstGeom prst="line">
            <a:avLst/>
          </a:prstGeom>
          <a:noFill/>
          <a:ln w="101600">
            <a:solidFill>
              <a:srgbClr val="99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3" name="Line 41"/>
          <p:cNvSpPr>
            <a:spLocks noChangeShapeType="1"/>
          </p:cNvSpPr>
          <p:nvPr/>
        </p:nvSpPr>
        <p:spPr bwMode="auto">
          <a:xfrm>
            <a:off x="5121275" y="2610198"/>
            <a:ext cx="0" cy="2197100"/>
          </a:xfrm>
          <a:prstGeom prst="line">
            <a:avLst/>
          </a:prstGeom>
          <a:noFill/>
          <a:ln w="101600">
            <a:solidFill>
              <a:srgbClr val="FDB60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4" name="Oval 42"/>
          <p:cNvSpPr>
            <a:spLocks noChangeArrowheads="1"/>
          </p:cNvSpPr>
          <p:nvPr/>
        </p:nvSpPr>
        <p:spPr bwMode="auto">
          <a:xfrm>
            <a:off x="2632075" y="4689823"/>
            <a:ext cx="396875" cy="39687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5" name="Oval 43"/>
          <p:cNvSpPr>
            <a:spLocks noChangeArrowheads="1"/>
          </p:cNvSpPr>
          <p:nvPr/>
        </p:nvSpPr>
        <p:spPr bwMode="auto">
          <a:xfrm>
            <a:off x="2740025" y="4797773"/>
            <a:ext cx="180975" cy="1809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6" name="Oval 44"/>
          <p:cNvSpPr>
            <a:spLocks noChangeArrowheads="1"/>
          </p:cNvSpPr>
          <p:nvPr/>
        </p:nvSpPr>
        <p:spPr bwMode="auto">
          <a:xfrm>
            <a:off x="6072188" y="4689823"/>
            <a:ext cx="396875" cy="3968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7" name="Oval 45"/>
          <p:cNvSpPr>
            <a:spLocks noChangeArrowheads="1"/>
          </p:cNvSpPr>
          <p:nvPr/>
        </p:nvSpPr>
        <p:spPr bwMode="auto">
          <a:xfrm>
            <a:off x="6180138" y="4800948"/>
            <a:ext cx="180975" cy="1809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8" name="Oval 46"/>
          <p:cNvSpPr>
            <a:spLocks noChangeArrowheads="1"/>
          </p:cNvSpPr>
          <p:nvPr/>
        </p:nvSpPr>
        <p:spPr bwMode="auto">
          <a:xfrm>
            <a:off x="4926013" y="4689823"/>
            <a:ext cx="396875" cy="3968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9" name="Oval 47"/>
          <p:cNvSpPr>
            <a:spLocks noChangeArrowheads="1"/>
          </p:cNvSpPr>
          <p:nvPr/>
        </p:nvSpPr>
        <p:spPr bwMode="auto">
          <a:xfrm>
            <a:off x="5033963" y="4797773"/>
            <a:ext cx="180975" cy="1809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0" name="Oval 49"/>
          <p:cNvSpPr>
            <a:spLocks noChangeArrowheads="1"/>
          </p:cNvSpPr>
          <p:nvPr/>
        </p:nvSpPr>
        <p:spPr bwMode="auto">
          <a:xfrm>
            <a:off x="1485900" y="4689823"/>
            <a:ext cx="396875" cy="3968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1" name="Oval 50"/>
          <p:cNvSpPr>
            <a:spLocks noChangeArrowheads="1"/>
          </p:cNvSpPr>
          <p:nvPr/>
        </p:nvSpPr>
        <p:spPr bwMode="auto">
          <a:xfrm>
            <a:off x="1593850" y="4797773"/>
            <a:ext cx="180975" cy="1809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2" name="Oval 51"/>
          <p:cNvSpPr>
            <a:spLocks noChangeArrowheads="1"/>
          </p:cNvSpPr>
          <p:nvPr/>
        </p:nvSpPr>
        <p:spPr bwMode="auto">
          <a:xfrm>
            <a:off x="2746375" y="3654773"/>
            <a:ext cx="180975" cy="18097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3" name="Oval 52"/>
          <p:cNvSpPr>
            <a:spLocks noChangeArrowheads="1"/>
          </p:cNvSpPr>
          <p:nvPr/>
        </p:nvSpPr>
        <p:spPr bwMode="auto">
          <a:xfrm>
            <a:off x="2746375" y="3084860"/>
            <a:ext cx="180975" cy="18097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4" name="Oval 53"/>
          <p:cNvSpPr>
            <a:spLocks noChangeArrowheads="1"/>
          </p:cNvSpPr>
          <p:nvPr/>
        </p:nvSpPr>
        <p:spPr bwMode="auto">
          <a:xfrm>
            <a:off x="2746375" y="2508598"/>
            <a:ext cx="180975" cy="18097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5" name="Oval 54"/>
          <p:cNvSpPr>
            <a:spLocks noChangeArrowheads="1"/>
          </p:cNvSpPr>
          <p:nvPr/>
        </p:nvSpPr>
        <p:spPr bwMode="auto">
          <a:xfrm>
            <a:off x="2746375" y="1951385"/>
            <a:ext cx="180975" cy="18097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6" name="Oval 55"/>
          <p:cNvSpPr>
            <a:spLocks noChangeArrowheads="1"/>
          </p:cNvSpPr>
          <p:nvPr/>
        </p:nvSpPr>
        <p:spPr bwMode="auto">
          <a:xfrm>
            <a:off x="2632075" y="1268760"/>
            <a:ext cx="396875" cy="39687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7" name="Oval 56"/>
          <p:cNvSpPr>
            <a:spLocks noChangeArrowheads="1"/>
          </p:cNvSpPr>
          <p:nvPr/>
        </p:nvSpPr>
        <p:spPr bwMode="auto">
          <a:xfrm>
            <a:off x="2740025" y="1376710"/>
            <a:ext cx="180975" cy="1809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8" name="Oval 57"/>
          <p:cNvSpPr>
            <a:spLocks noChangeArrowheads="1"/>
          </p:cNvSpPr>
          <p:nvPr/>
        </p:nvSpPr>
        <p:spPr bwMode="auto">
          <a:xfrm>
            <a:off x="3776663" y="4689823"/>
            <a:ext cx="396875" cy="396875"/>
          </a:xfrm>
          <a:prstGeom prst="ellipse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9" name="Oval 58"/>
          <p:cNvSpPr>
            <a:spLocks noChangeArrowheads="1"/>
          </p:cNvSpPr>
          <p:nvPr/>
        </p:nvSpPr>
        <p:spPr bwMode="auto">
          <a:xfrm>
            <a:off x="3884613" y="4797773"/>
            <a:ext cx="180975" cy="1809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0" name="Oval 59"/>
          <p:cNvSpPr>
            <a:spLocks noChangeArrowheads="1"/>
          </p:cNvSpPr>
          <p:nvPr/>
        </p:nvSpPr>
        <p:spPr bwMode="auto">
          <a:xfrm>
            <a:off x="2746375" y="4237385"/>
            <a:ext cx="180975" cy="18097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1" name="Oval 60"/>
          <p:cNvSpPr>
            <a:spLocks noChangeArrowheads="1"/>
          </p:cNvSpPr>
          <p:nvPr/>
        </p:nvSpPr>
        <p:spPr bwMode="auto">
          <a:xfrm>
            <a:off x="3883025" y="3654773"/>
            <a:ext cx="180975" cy="180975"/>
          </a:xfrm>
          <a:prstGeom prst="ellipse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82" name="Group 61"/>
          <p:cNvGrpSpPr>
            <a:grpSpLocks/>
          </p:cNvGrpSpPr>
          <p:nvPr/>
        </p:nvGrpSpPr>
        <p:grpSpPr bwMode="auto">
          <a:xfrm>
            <a:off x="3768725" y="2988023"/>
            <a:ext cx="396875" cy="396875"/>
            <a:chOff x="2374" y="952"/>
            <a:chExt cx="250" cy="250"/>
          </a:xfrm>
        </p:grpSpPr>
        <p:sp>
          <p:nvSpPr>
            <p:cNvPr id="183" name="Oval 62"/>
            <p:cNvSpPr>
              <a:spLocks noChangeArrowheads="1"/>
            </p:cNvSpPr>
            <p:nvPr/>
          </p:nvSpPr>
          <p:spPr bwMode="auto">
            <a:xfrm>
              <a:off x="2374" y="952"/>
              <a:ext cx="250" cy="250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Oval 63"/>
            <p:cNvSpPr>
              <a:spLocks noChangeArrowheads="1"/>
            </p:cNvSpPr>
            <p:nvPr/>
          </p:nvSpPr>
          <p:spPr bwMode="auto">
            <a:xfrm>
              <a:off x="2442" y="1020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85" name="Oval 64"/>
          <p:cNvSpPr>
            <a:spLocks noChangeArrowheads="1"/>
          </p:cNvSpPr>
          <p:nvPr/>
        </p:nvSpPr>
        <p:spPr bwMode="auto">
          <a:xfrm>
            <a:off x="3883025" y="4237385"/>
            <a:ext cx="180975" cy="180975"/>
          </a:xfrm>
          <a:prstGeom prst="ellipse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6" name="Oval 65"/>
          <p:cNvSpPr>
            <a:spLocks noChangeArrowheads="1"/>
          </p:cNvSpPr>
          <p:nvPr/>
        </p:nvSpPr>
        <p:spPr bwMode="auto">
          <a:xfrm>
            <a:off x="5035550" y="3654773"/>
            <a:ext cx="180975" cy="1809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7" name="Oval 66"/>
          <p:cNvSpPr>
            <a:spLocks noChangeArrowheads="1"/>
          </p:cNvSpPr>
          <p:nvPr/>
        </p:nvSpPr>
        <p:spPr bwMode="auto">
          <a:xfrm>
            <a:off x="5035550" y="3084860"/>
            <a:ext cx="180975" cy="1809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8" name="Oval 67"/>
          <p:cNvSpPr>
            <a:spLocks noChangeArrowheads="1"/>
          </p:cNvSpPr>
          <p:nvPr/>
        </p:nvSpPr>
        <p:spPr bwMode="auto">
          <a:xfrm>
            <a:off x="5035550" y="4237385"/>
            <a:ext cx="180975" cy="1809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89" name="Group 68"/>
          <p:cNvGrpSpPr>
            <a:grpSpLocks/>
          </p:cNvGrpSpPr>
          <p:nvPr/>
        </p:nvGrpSpPr>
        <p:grpSpPr bwMode="auto">
          <a:xfrm>
            <a:off x="4926013" y="2402235"/>
            <a:ext cx="396875" cy="396875"/>
            <a:chOff x="3103" y="953"/>
            <a:chExt cx="250" cy="250"/>
          </a:xfrm>
        </p:grpSpPr>
        <p:sp>
          <p:nvSpPr>
            <p:cNvPr id="190" name="Oval 69"/>
            <p:cNvSpPr>
              <a:spLocks noChangeArrowheads="1"/>
            </p:cNvSpPr>
            <p:nvPr/>
          </p:nvSpPr>
          <p:spPr bwMode="auto">
            <a:xfrm>
              <a:off x="3103" y="953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Oval 70"/>
            <p:cNvSpPr>
              <a:spLocks noChangeArrowheads="1"/>
            </p:cNvSpPr>
            <p:nvPr/>
          </p:nvSpPr>
          <p:spPr bwMode="auto">
            <a:xfrm>
              <a:off x="3171" y="1021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92" name="Line 71"/>
          <p:cNvSpPr>
            <a:spLocks noChangeShapeType="1"/>
          </p:cNvSpPr>
          <p:nvPr/>
        </p:nvSpPr>
        <p:spPr bwMode="auto">
          <a:xfrm>
            <a:off x="6264275" y="1602135"/>
            <a:ext cx="0" cy="3205163"/>
          </a:xfrm>
          <a:prstGeom prst="line">
            <a:avLst/>
          </a:prstGeom>
          <a:noFill/>
          <a:ln w="101600">
            <a:solidFill>
              <a:srgbClr val="139A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3" name="Oval 72"/>
          <p:cNvSpPr>
            <a:spLocks noChangeArrowheads="1"/>
          </p:cNvSpPr>
          <p:nvPr/>
        </p:nvSpPr>
        <p:spPr bwMode="auto">
          <a:xfrm>
            <a:off x="6178550" y="3654773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4" name="Oval 73"/>
          <p:cNvSpPr>
            <a:spLocks noChangeArrowheads="1"/>
          </p:cNvSpPr>
          <p:nvPr/>
        </p:nvSpPr>
        <p:spPr bwMode="auto">
          <a:xfrm>
            <a:off x="6178550" y="3084860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5" name="Oval 74"/>
          <p:cNvSpPr>
            <a:spLocks noChangeArrowheads="1"/>
          </p:cNvSpPr>
          <p:nvPr/>
        </p:nvSpPr>
        <p:spPr bwMode="auto">
          <a:xfrm>
            <a:off x="6178550" y="2508598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6" name="Oval 75"/>
          <p:cNvSpPr>
            <a:spLocks noChangeArrowheads="1"/>
          </p:cNvSpPr>
          <p:nvPr/>
        </p:nvSpPr>
        <p:spPr bwMode="auto">
          <a:xfrm>
            <a:off x="6178550" y="1951385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7" name="Oval 76"/>
          <p:cNvSpPr>
            <a:spLocks noChangeArrowheads="1"/>
          </p:cNvSpPr>
          <p:nvPr/>
        </p:nvSpPr>
        <p:spPr bwMode="auto">
          <a:xfrm>
            <a:off x="6178550" y="4237385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8" name="Oval 77"/>
          <p:cNvSpPr>
            <a:spLocks noChangeArrowheads="1"/>
          </p:cNvSpPr>
          <p:nvPr/>
        </p:nvSpPr>
        <p:spPr bwMode="auto">
          <a:xfrm>
            <a:off x="6069013" y="1270348"/>
            <a:ext cx="396875" cy="3968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9" name="Oval 78"/>
          <p:cNvSpPr>
            <a:spLocks noChangeArrowheads="1"/>
          </p:cNvSpPr>
          <p:nvPr/>
        </p:nvSpPr>
        <p:spPr bwMode="auto">
          <a:xfrm>
            <a:off x="6176963" y="1378298"/>
            <a:ext cx="180975" cy="1809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0" name="Line 79"/>
          <p:cNvSpPr>
            <a:spLocks noChangeShapeType="1"/>
          </p:cNvSpPr>
          <p:nvPr/>
        </p:nvSpPr>
        <p:spPr bwMode="auto">
          <a:xfrm>
            <a:off x="1692275" y="2078385"/>
            <a:ext cx="0" cy="2655888"/>
          </a:xfrm>
          <a:prstGeom prst="line">
            <a:avLst/>
          </a:prstGeom>
          <a:noFill/>
          <a:ln w="101600">
            <a:solidFill>
              <a:srgbClr val="2F2F2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1" name="Oval 80"/>
          <p:cNvSpPr>
            <a:spLocks noChangeArrowheads="1"/>
          </p:cNvSpPr>
          <p:nvPr/>
        </p:nvSpPr>
        <p:spPr bwMode="auto">
          <a:xfrm>
            <a:off x="1604963" y="3654773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2" name="Oval 81"/>
          <p:cNvSpPr>
            <a:spLocks noChangeArrowheads="1"/>
          </p:cNvSpPr>
          <p:nvPr/>
        </p:nvSpPr>
        <p:spPr bwMode="auto">
          <a:xfrm>
            <a:off x="1604963" y="3084860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3" name="Oval 82"/>
          <p:cNvSpPr>
            <a:spLocks noChangeArrowheads="1"/>
          </p:cNvSpPr>
          <p:nvPr/>
        </p:nvSpPr>
        <p:spPr bwMode="auto">
          <a:xfrm>
            <a:off x="1604963" y="2508598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4" name="Oval 84"/>
          <p:cNvSpPr>
            <a:spLocks noChangeArrowheads="1"/>
          </p:cNvSpPr>
          <p:nvPr/>
        </p:nvSpPr>
        <p:spPr bwMode="auto">
          <a:xfrm>
            <a:off x="1495425" y="1845023"/>
            <a:ext cx="396875" cy="3968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5" name="Oval 85"/>
          <p:cNvSpPr>
            <a:spLocks noChangeArrowheads="1"/>
          </p:cNvSpPr>
          <p:nvPr/>
        </p:nvSpPr>
        <p:spPr bwMode="auto">
          <a:xfrm>
            <a:off x="1603375" y="1952973"/>
            <a:ext cx="180975" cy="1809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6" name="Oval 86"/>
          <p:cNvSpPr>
            <a:spLocks noChangeArrowheads="1"/>
          </p:cNvSpPr>
          <p:nvPr/>
        </p:nvSpPr>
        <p:spPr bwMode="auto">
          <a:xfrm>
            <a:off x="1604963" y="4237385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7" name="Rectangle 87"/>
          <p:cNvSpPr>
            <a:spLocks noChangeArrowheads="1"/>
          </p:cNvSpPr>
          <p:nvPr/>
        </p:nvSpPr>
        <p:spPr bwMode="auto">
          <a:xfrm>
            <a:off x="2889250" y="246573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08" name="Rectangle 88"/>
          <p:cNvSpPr>
            <a:spLocks noChangeArrowheads="1"/>
          </p:cNvSpPr>
          <p:nvPr/>
        </p:nvSpPr>
        <p:spPr bwMode="auto">
          <a:xfrm>
            <a:off x="2889250" y="304199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09" name="Rectangle 89"/>
          <p:cNvSpPr>
            <a:spLocks noChangeArrowheads="1"/>
          </p:cNvSpPr>
          <p:nvPr/>
        </p:nvSpPr>
        <p:spPr bwMode="auto">
          <a:xfrm>
            <a:off x="2889250" y="361826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10" name="Rectangle 90"/>
          <p:cNvSpPr>
            <a:spLocks noChangeArrowheads="1"/>
          </p:cNvSpPr>
          <p:nvPr/>
        </p:nvSpPr>
        <p:spPr bwMode="auto">
          <a:xfrm>
            <a:off x="2889250" y="418499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11" name="Rectangle 91"/>
          <p:cNvSpPr>
            <a:spLocks noChangeArrowheads="1"/>
          </p:cNvSpPr>
          <p:nvPr/>
        </p:nvSpPr>
        <p:spPr bwMode="auto">
          <a:xfrm>
            <a:off x="2889250" y="189741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12" name="Rectangle 92"/>
          <p:cNvSpPr>
            <a:spLocks noChangeArrowheads="1"/>
          </p:cNvSpPr>
          <p:nvPr/>
        </p:nvSpPr>
        <p:spPr bwMode="auto">
          <a:xfrm>
            <a:off x="1771650" y="246573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latin typeface="Arial" charset="0"/>
              </a:rPr>
              <a:t>TEXT</a:t>
            </a:r>
          </a:p>
        </p:txBody>
      </p:sp>
      <p:sp>
        <p:nvSpPr>
          <p:cNvPr id="213" name="Rectangle 93"/>
          <p:cNvSpPr>
            <a:spLocks noChangeArrowheads="1"/>
          </p:cNvSpPr>
          <p:nvPr/>
        </p:nvSpPr>
        <p:spPr bwMode="auto">
          <a:xfrm>
            <a:off x="1771650" y="304199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latin typeface="Arial" charset="0"/>
              </a:rPr>
              <a:t>TEXT</a:t>
            </a:r>
          </a:p>
        </p:txBody>
      </p:sp>
      <p:sp>
        <p:nvSpPr>
          <p:cNvPr id="214" name="Rectangle 94"/>
          <p:cNvSpPr>
            <a:spLocks noChangeArrowheads="1"/>
          </p:cNvSpPr>
          <p:nvPr/>
        </p:nvSpPr>
        <p:spPr bwMode="auto">
          <a:xfrm>
            <a:off x="1771650" y="361826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latin typeface="Arial" charset="0"/>
              </a:rPr>
              <a:t>TEXT</a:t>
            </a:r>
          </a:p>
        </p:txBody>
      </p:sp>
      <p:sp>
        <p:nvSpPr>
          <p:cNvPr id="215" name="Rectangle 95"/>
          <p:cNvSpPr>
            <a:spLocks noChangeArrowheads="1"/>
          </p:cNvSpPr>
          <p:nvPr/>
        </p:nvSpPr>
        <p:spPr bwMode="auto">
          <a:xfrm>
            <a:off x="1771650" y="418499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latin typeface="Arial" charset="0"/>
              </a:rPr>
              <a:t>TEXT</a:t>
            </a:r>
          </a:p>
        </p:txBody>
      </p:sp>
      <p:sp>
        <p:nvSpPr>
          <p:cNvPr id="216" name="Rectangle 96"/>
          <p:cNvSpPr>
            <a:spLocks noChangeArrowheads="1"/>
          </p:cNvSpPr>
          <p:nvPr/>
        </p:nvSpPr>
        <p:spPr bwMode="auto">
          <a:xfrm>
            <a:off x="4041775" y="361826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17" name="Rectangle 97"/>
          <p:cNvSpPr>
            <a:spLocks noChangeArrowheads="1"/>
          </p:cNvSpPr>
          <p:nvPr/>
        </p:nvSpPr>
        <p:spPr bwMode="auto">
          <a:xfrm>
            <a:off x="4041775" y="418499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18" name="Rectangle 98"/>
          <p:cNvSpPr>
            <a:spLocks noChangeArrowheads="1"/>
          </p:cNvSpPr>
          <p:nvPr/>
        </p:nvSpPr>
        <p:spPr bwMode="auto">
          <a:xfrm>
            <a:off x="5184775" y="304199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219" name="Rectangle 99"/>
          <p:cNvSpPr>
            <a:spLocks noChangeArrowheads="1"/>
          </p:cNvSpPr>
          <p:nvPr/>
        </p:nvSpPr>
        <p:spPr bwMode="auto">
          <a:xfrm>
            <a:off x="5184775" y="362778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220" name="Rectangle 100"/>
          <p:cNvSpPr>
            <a:spLocks noChangeArrowheads="1"/>
          </p:cNvSpPr>
          <p:nvPr/>
        </p:nvSpPr>
        <p:spPr bwMode="auto">
          <a:xfrm>
            <a:off x="5184775" y="418499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221" name="Rectangle 101"/>
          <p:cNvSpPr>
            <a:spLocks noChangeArrowheads="1"/>
          </p:cNvSpPr>
          <p:nvPr/>
        </p:nvSpPr>
        <p:spPr bwMode="auto">
          <a:xfrm>
            <a:off x="6335713" y="246573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222" name="Rectangle 102"/>
          <p:cNvSpPr>
            <a:spLocks noChangeArrowheads="1"/>
          </p:cNvSpPr>
          <p:nvPr/>
        </p:nvSpPr>
        <p:spPr bwMode="auto">
          <a:xfrm>
            <a:off x="6335713" y="304199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223" name="Rectangle 103"/>
          <p:cNvSpPr>
            <a:spLocks noChangeArrowheads="1"/>
          </p:cNvSpPr>
          <p:nvPr/>
        </p:nvSpPr>
        <p:spPr bwMode="auto">
          <a:xfrm>
            <a:off x="6335713" y="362778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224" name="Rectangle 104"/>
          <p:cNvSpPr>
            <a:spLocks noChangeArrowheads="1"/>
          </p:cNvSpPr>
          <p:nvPr/>
        </p:nvSpPr>
        <p:spPr bwMode="auto">
          <a:xfrm>
            <a:off x="6335713" y="418499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225" name="Rectangle 105"/>
          <p:cNvSpPr>
            <a:spLocks noChangeArrowheads="1"/>
          </p:cNvSpPr>
          <p:nvPr/>
        </p:nvSpPr>
        <p:spPr bwMode="auto">
          <a:xfrm>
            <a:off x="6335713" y="189741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226" name="Rectangle 106"/>
          <p:cNvSpPr>
            <a:spLocks noChangeArrowheads="1"/>
          </p:cNvSpPr>
          <p:nvPr/>
        </p:nvSpPr>
        <p:spPr bwMode="auto">
          <a:xfrm>
            <a:off x="887413" y="4184998"/>
            <a:ext cx="4889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2F2F2F"/>
                </a:solidFill>
                <a:latin typeface="Arial" charset="0"/>
              </a:rPr>
              <a:t>20</a:t>
            </a:r>
          </a:p>
        </p:txBody>
      </p:sp>
      <p:sp>
        <p:nvSpPr>
          <p:cNvPr id="227" name="Rectangle 107"/>
          <p:cNvSpPr>
            <a:spLocks noChangeArrowheads="1"/>
          </p:cNvSpPr>
          <p:nvPr/>
        </p:nvSpPr>
        <p:spPr bwMode="auto">
          <a:xfrm>
            <a:off x="887413" y="3618260"/>
            <a:ext cx="488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2F2F2F"/>
                </a:solidFill>
                <a:latin typeface="Arial" charset="0"/>
              </a:rPr>
              <a:t>40</a:t>
            </a:r>
          </a:p>
        </p:txBody>
      </p:sp>
      <p:sp>
        <p:nvSpPr>
          <p:cNvPr id="228" name="Rectangle 108"/>
          <p:cNvSpPr>
            <a:spLocks noChangeArrowheads="1"/>
          </p:cNvSpPr>
          <p:nvPr/>
        </p:nvSpPr>
        <p:spPr bwMode="auto">
          <a:xfrm>
            <a:off x="887413" y="3041998"/>
            <a:ext cx="4889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2F2F2F"/>
                </a:solidFill>
                <a:latin typeface="Arial" charset="0"/>
              </a:rPr>
              <a:t>60</a:t>
            </a:r>
          </a:p>
        </p:txBody>
      </p:sp>
      <p:sp>
        <p:nvSpPr>
          <p:cNvPr id="229" name="Rectangle 109"/>
          <p:cNvSpPr>
            <a:spLocks noChangeArrowheads="1"/>
          </p:cNvSpPr>
          <p:nvPr/>
        </p:nvSpPr>
        <p:spPr bwMode="auto">
          <a:xfrm>
            <a:off x="887413" y="2465735"/>
            <a:ext cx="488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2F2F2F"/>
                </a:solidFill>
                <a:latin typeface="Arial" charset="0"/>
              </a:rPr>
              <a:t>80</a:t>
            </a:r>
          </a:p>
        </p:txBody>
      </p:sp>
      <p:sp>
        <p:nvSpPr>
          <p:cNvPr id="230" name="Rectangle 110"/>
          <p:cNvSpPr>
            <a:spLocks noChangeArrowheads="1"/>
          </p:cNvSpPr>
          <p:nvPr/>
        </p:nvSpPr>
        <p:spPr bwMode="auto">
          <a:xfrm>
            <a:off x="877888" y="1900585"/>
            <a:ext cx="488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2F2F2F"/>
                </a:solidFill>
                <a:latin typeface="Arial" charset="0"/>
              </a:rPr>
              <a:t>100</a:t>
            </a:r>
          </a:p>
        </p:txBody>
      </p:sp>
      <p:sp>
        <p:nvSpPr>
          <p:cNvPr id="231" name="AutoShape 112"/>
          <p:cNvSpPr>
            <a:spLocks noChangeArrowheads="1"/>
          </p:cNvSpPr>
          <p:nvPr/>
        </p:nvSpPr>
        <p:spPr bwMode="auto">
          <a:xfrm>
            <a:off x="7216775" y="185454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2" name="AutoShape 113"/>
          <p:cNvSpPr>
            <a:spLocks noChangeArrowheads="1"/>
          </p:cNvSpPr>
          <p:nvPr/>
        </p:nvSpPr>
        <p:spPr bwMode="auto">
          <a:xfrm>
            <a:off x="7219950" y="243081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F0AC02">
              <a:alpha val="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3" name="AutoShape 114"/>
          <p:cNvSpPr>
            <a:spLocks noChangeArrowheads="1"/>
          </p:cNvSpPr>
          <p:nvPr/>
        </p:nvSpPr>
        <p:spPr bwMode="auto">
          <a:xfrm>
            <a:off x="7219950" y="416436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2F2F2F">
              <a:alpha val="0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4" name="Rectangle 115"/>
          <p:cNvSpPr>
            <a:spLocks noChangeArrowheads="1"/>
          </p:cNvSpPr>
          <p:nvPr/>
        </p:nvSpPr>
        <p:spPr bwMode="auto">
          <a:xfrm>
            <a:off x="7343775" y="420404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2F2F2F"/>
                </a:solidFill>
                <a:latin typeface="Arial" charset="0"/>
              </a:rPr>
              <a:t>TEXT</a:t>
            </a:r>
          </a:p>
        </p:txBody>
      </p:sp>
      <p:sp>
        <p:nvSpPr>
          <p:cNvPr id="235" name="Rectangle 116"/>
          <p:cNvSpPr>
            <a:spLocks noChangeArrowheads="1"/>
          </p:cNvSpPr>
          <p:nvPr/>
        </p:nvSpPr>
        <p:spPr bwMode="auto">
          <a:xfrm>
            <a:off x="7343775" y="189899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236" name="Rectangle 117"/>
          <p:cNvSpPr>
            <a:spLocks noChangeArrowheads="1"/>
          </p:cNvSpPr>
          <p:nvPr/>
        </p:nvSpPr>
        <p:spPr bwMode="auto">
          <a:xfrm>
            <a:off x="7343775" y="246573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237" name="AutoShape 118"/>
          <p:cNvSpPr>
            <a:spLocks noChangeArrowheads="1"/>
          </p:cNvSpPr>
          <p:nvPr/>
        </p:nvSpPr>
        <p:spPr bwMode="auto">
          <a:xfrm>
            <a:off x="7216775" y="356904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0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8" name="Rectangle 119"/>
          <p:cNvSpPr>
            <a:spLocks noChangeArrowheads="1"/>
          </p:cNvSpPr>
          <p:nvPr/>
        </p:nvSpPr>
        <p:spPr bwMode="auto">
          <a:xfrm>
            <a:off x="7343775" y="360873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39" name="AutoShape 120"/>
          <p:cNvSpPr>
            <a:spLocks noChangeArrowheads="1"/>
          </p:cNvSpPr>
          <p:nvPr/>
        </p:nvSpPr>
        <p:spPr bwMode="auto">
          <a:xfrm>
            <a:off x="7219950" y="2992785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99CC00">
              <a:alpha val="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0" name="Rectangle 121"/>
          <p:cNvSpPr>
            <a:spLocks noChangeArrowheads="1"/>
          </p:cNvSpPr>
          <p:nvPr/>
        </p:nvSpPr>
        <p:spPr bwMode="auto">
          <a:xfrm>
            <a:off x="7343775" y="303247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241" name="Oval 122"/>
          <p:cNvSpPr>
            <a:spLocks noChangeArrowheads="1"/>
          </p:cNvSpPr>
          <p:nvPr/>
        </p:nvSpPr>
        <p:spPr bwMode="auto">
          <a:xfrm>
            <a:off x="909638" y="4672360"/>
            <a:ext cx="431800" cy="431800"/>
          </a:xfrm>
          <a:prstGeom prst="ellipse">
            <a:avLst/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2" name="Rectangle 123"/>
          <p:cNvSpPr>
            <a:spLocks noChangeArrowheads="1"/>
          </p:cNvSpPr>
          <p:nvPr/>
        </p:nvSpPr>
        <p:spPr bwMode="auto">
          <a:xfrm>
            <a:off x="887413" y="4753323"/>
            <a:ext cx="4889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2F2F2F"/>
                </a:solidFill>
                <a:latin typeface="Arial" charset="0"/>
              </a:rPr>
              <a:t>0</a:t>
            </a:r>
          </a:p>
        </p:txBody>
      </p:sp>
      <p:sp>
        <p:nvSpPr>
          <p:cNvPr id="243" name="Line 127"/>
          <p:cNvSpPr>
            <a:spLocks noChangeShapeType="1"/>
          </p:cNvSpPr>
          <p:nvPr/>
        </p:nvSpPr>
        <p:spPr bwMode="auto">
          <a:xfrm>
            <a:off x="1125538" y="2246660"/>
            <a:ext cx="0" cy="128588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4" name="Line 128"/>
          <p:cNvSpPr>
            <a:spLocks noChangeShapeType="1"/>
          </p:cNvSpPr>
          <p:nvPr/>
        </p:nvSpPr>
        <p:spPr bwMode="auto">
          <a:xfrm>
            <a:off x="1125538" y="2826098"/>
            <a:ext cx="0" cy="128587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5" name="Line 129"/>
          <p:cNvSpPr>
            <a:spLocks noChangeShapeType="1"/>
          </p:cNvSpPr>
          <p:nvPr/>
        </p:nvSpPr>
        <p:spPr bwMode="auto">
          <a:xfrm>
            <a:off x="1125538" y="3392835"/>
            <a:ext cx="0" cy="128588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6" name="Line 130"/>
          <p:cNvSpPr>
            <a:spLocks noChangeShapeType="1"/>
          </p:cNvSpPr>
          <p:nvPr/>
        </p:nvSpPr>
        <p:spPr bwMode="auto">
          <a:xfrm>
            <a:off x="1125538" y="3978623"/>
            <a:ext cx="0" cy="128587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7" name="Line 131"/>
          <p:cNvSpPr>
            <a:spLocks noChangeShapeType="1"/>
          </p:cNvSpPr>
          <p:nvPr/>
        </p:nvSpPr>
        <p:spPr bwMode="auto">
          <a:xfrm>
            <a:off x="1125538" y="4535835"/>
            <a:ext cx="0" cy="128588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8" name="AutoShape 134"/>
          <p:cNvSpPr>
            <a:spLocks noChangeArrowheads="1"/>
          </p:cNvSpPr>
          <p:nvPr/>
        </p:nvSpPr>
        <p:spPr bwMode="auto">
          <a:xfrm>
            <a:off x="7461250" y="4924773"/>
            <a:ext cx="501650" cy="520700"/>
          </a:xfrm>
          <a:prstGeom prst="roundRect">
            <a:avLst>
              <a:gd name="adj" fmla="val 50000"/>
            </a:avLst>
          </a:prstGeom>
          <a:solidFill>
            <a:srgbClr val="2F2F2F">
              <a:alpha val="0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9" name="Rectangle 135"/>
          <p:cNvSpPr>
            <a:spLocks noChangeArrowheads="1"/>
          </p:cNvSpPr>
          <p:nvPr/>
        </p:nvSpPr>
        <p:spPr bwMode="auto">
          <a:xfrm>
            <a:off x="7334250" y="5051773"/>
            <a:ext cx="7572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 b="1">
                <a:latin typeface="Arial" charset="0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6595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22684</TotalTime>
  <Words>233</Words>
  <Application>Microsoft Office PowerPoint</Application>
  <PresentationFormat>全屏显示(4:3)</PresentationFormat>
  <Paragraphs>89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1288</cp:revision>
  <dcterms:created xsi:type="dcterms:W3CDTF">2009-02-11T05:37:22Z</dcterms:created>
  <dcterms:modified xsi:type="dcterms:W3CDTF">2015-12-16T08:29:09Z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