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6"/>
  </p:notesMasterIdLst>
  <p:handoutMasterIdLst>
    <p:handoutMasterId r:id="rId7"/>
  </p:handoutMasterIdLst>
  <p:sldIdLst>
    <p:sldId id="394" r:id="rId3"/>
    <p:sldId id="395" r:id="rId4"/>
    <p:sldId id="359" r:id="rId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110" d="100"/>
          <a:sy n="110" d="100"/>
        </p:scale>
        <p:origin x="-1848" y="-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12" d="100"/>
        <a:sy n="112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2015/12/16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矩形 11"/>
          <p:cNvSpPr/>
          <p:nvPr userDrawn="1"/>
        </p:nvSpPr>
        <p:spPr bwMode="auto">
          <a:xfrm>
            <a:off x="-8625" y="801569"/>
            <a:ext cx="9180512" cy="5372360"/>
          </a:xfrm>
          <a:prstGeom prst="rect">
            <a:avLst/>
          </a:prstGeom>
          <a:gradFill flip="none" rotWithShape="1">
            <a:gsLst>
              <a:gs pos="0">
                <a:schemeClr val="tx1">
                  <a:lumMod val="65000"/>
                  <a:lumOff val="35000"/>
                </a:schemeClr>
              </a:gs>
              <a:gs pos="50000">
                <a:schemeClr val="tx1">
                  <a:lumMod val="75000"/>
                  <a:lumOff val="25000"/>
                </a:schemeClr>
              </a:gs>
              <a:gs pos="100000">
                <a:schemeClr val="tx1">
                  <a:lumMod val="95000"/>
                  <a:lumOff val="5000"/>
                </a:schemeClr>
              </a:gs>
            </a:gsLst>
            <a:path path="circle">
              <a:fillToRect l="50000" t="50000" r="50000" b="50000"/>
            </a:path>
            <a:tileRect/>
          </a:gradFill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endParaRPr lang="zh-CN" altLang="en-US" sz="14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4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74003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2015/12/16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712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2015/12/16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5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kejian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4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7.pn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직선 연결선 73"/>
          <p:cNvCxnSpPr>
            <a:cxnSpLocks noChangeShapeType="1"/>
          </p:cNvCxnSpPr>
          <p:nvPr/>
        </p:nvCxnSpPr>
        <p:spPr bwMode="auto">
          <a:xfrm>
            <a:off x="5192713" y="3547393"/>
            <a:ext cx="219075" cy="1588"/>
          </a:xfrm>
          <a:prstGeom prst="line">
            <a:avLst/>
          </a:prstGeom>
          <a:noFill/>
          <a:ln w="101600" algn="ctr">
            <a:solidFill>
              <a:schemeClr val="bg1"/>
            </a:solidFill>
            <a:round/>
            <a:headEnd/>
            <a:tailEnd/>
          </a:ln>
        </p:spPr>
      </p:cxnSp>
      <p:cxnSp>
        <p:nvCxnSpPr>
          <p:cNvPr id="3" name="직선 연결선 72"/>
          <p:cNvCxnSpPr>
            <a:cxnSpLocks noChangeShapeType="1"/>
          </p:cNvCxnSpPr>
          <p:nvPr/>
        </p:nvCxnSpPr>
        <p:spPr bwMode="auto">
          <a:xfrm>
            <a:off x="3732213" y="3547393"/>
            <a:ext cx="219075" cy="1588"/>
          </a:xfrm>
          <a:prstGeom prst="line">
            <a:avLst/>
          </a:prstGeom>
          <a:noFill/>
          <a:ln w="101600" algn="ctr">
            <a:solidFill>
              <a:schemeClr val="bg1"/>
            </a:solidFill>
            <a:round/>
            <a:headEnd/>
            <a:tailEnd/>
          </a:ln>
        </p:spPr>
      </p:cxnSp>
      <p:sp>
        <p:nvSpPr>
          <p:cNvPr id="4" name="Freeform 17"/>
          <p:cNvSpPr>
            <a:spLocks/>
          </p:cNvSpPr>
          <p:nvPr/>
        </p:nvSpPr>
        <p:spPr bwMode="auto">
          <a:xfrm>
            <a:off x="5538788" y="2969543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16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0" lang="ko-KR" altLang="en-US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5" name="Rectangle 12"/>
          <p:cNvSpPr>
            <a:spLocks noChangeArrowheads="1"/>
          </p:cNvSpPr>
          <p:nvPr/>
        </p:nvSpPr>
        <p:spPr bwMode="auto">
          <a:xfrm>
            <a:off x="5768975" y="3182268"/>
            <a:ext cx="2295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20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</a:rPr>
              <a:t>Animation PowerPoint</a:t>
            </a:r>
          </a:p>
        </p:txBody>
      </p:sp>
      <p:sp>
        <p:nvSpPr>
          <p:cNvPr id="6" name="Rectangle 13"/>
          <p:cNvSpPr>
            <a:spLocks noChangeArrowheads="1"/>
          </p:cNvSpPr>
          <p:nvPr/>
        </p:nvSpPr>
        <p:spPr bwMode="auto">
          <a:xfrm>
            <a:off x="5770563" y="3510881"/>
            <a:ext cx="2292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0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Dynamic look to your presentation – </a:t>
            </a:r>
          </a:p>
          <a:p>
            <a:pPr algn="ctr"/>
            <a:r>
              <a:rPr kumimoji="0" lang="en-US" altLang="ko-KR" sz="10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Animation PowerPoint Templates</a:t>
            </a:r>
          </a:p>
        </p:txBody>
      </p:sp>
      <p:cxnSp>
        <p:nvCxnSpPr>
          <p:cNvPr id="7" name="직선 연결선 49"/>
          <p:cNvCxnSpPr>
            <a:cxnSpLocks noChangeShapeType="1"/>
          </p:cNvCxnSpPr>
          <p:nvPr/>
        </p:nvCxnSpPr>
        <p:spPr bwMode="auto">
          <a:xfrm rot="5400000">
            <a:off x="4375944" y="4349875"/>
            <a:ext cx="365125" cy="1587"/>
          </a:xfrm>
          <a:prstGeom prst="line">
            <a:avLst/>
          </a:prstGeom>
          <a:noFill/>
          <a:ln w="101600">
            <a:solidFill>
              <a:srgbClr val="F7B60D"/>
            </a:solidFill>
            <a:round/>
            <a:headEnd/>
            <a:tailEnd/>
          </a:ln>
        </p:spPr>
      </p:cxnSp>
      <p:cxnSp>
        <p:nvCxnSpPr>
          <p:cNvPr id="8" name="직선 연결선 48"/>
          <p:cNvCxnSpPr>
            <a:cxnSpLocks noChangeShapeType="1"/>
          </p:cNvCxnSpPr>
          <p:nvPr/>
        </p:nvCxnSpPr>
        <p:spPr bwMode="auto">
          <a:xfrm rot="5400000">
            <a:off x="4372769" y="2743325"/>
            <a:ext cx="365125" cy="1587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</p:spPr>
      </p:cxnSp>
      <p:sp>
        <p:nvSpPr>
          <p:cNvPr id="9" name="Freeform 5"/>
          <p:cNvSpPr>
            <a:spLocks/>
          </p:cNvSpPr>
          <p:nvPr/>
        </p:nvSpPr>
        <p:spPr bwMode="auto">
          <a:xfrm>
            <a:off x="1614488" y="4511006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FDB602">
              <a:alpha val="30196"/>
            </a:srgbClr>
          </a:solidFill>
          <a:ln w="101600">
            <a:solidFill>
              <a:srgbClr val="F7B60D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0" name="Freeform 6"/>
          <p:cNvSpPr>
            <a:spLocks/>
          </p:cNvSpPr>
          <p:nvPr/>
        </p:nvSpPr>
        <p:spPr bwMode="auto">
          <a:xfrm>
            <a:off x="1614488" y="1340768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139AFF">
              <a:alpha val="30196"/>
            </a:srgbClr>
          </a:solidFill>
          <a:ln w="101600">
            <a:solidFill>
              <a:srgbClr val="139AFF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3043238" y="1550318"/>
            <a:ext cx="29892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600" b="1">
                <a:solidFill>
                  <a:srgbClr val="139AFF"/>
                </a:solidFill>
                <a:latin typeface="Arial Black" pitchFamily="34" charset="0"/>
                <a:ea typeface="맑은 고딕" pitchFamily="50" charset="-127"/>
              </a:rPr>
              <a:t>Visual Appealing</a:t>
            </a: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2051050" y="1877343"/>
            <a:ext cx="49863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Captivate your viewing audience - PowerPoint Templates &amp; Backgrounds, </a:t>
            </a:r>
          </a:p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Sleek Diagram &amp; Charts For Your Presentation</a:t>
            </a: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3363913" y="4790406"/>
            <a:ext cx="2376487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600" b="1">
                <a:solidFill>
                  <a:srgbClr val="FDB602"/>
                </a:solidFill>
                <a:latin typeface="Arial Black" pitchFamily="34" charset="0"/>
                <a:ea typeface="맑은 고딕" pitchFamily="50" charset="-127"/>
              </a:rPr>
              <a:t>Subtle Touch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1979613" y="5082506"/>
            <a:ext cx="52212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Trendy Design in contemporary colors and styles - PowerPoint Templates </a:t>
            </a:r>
          </a:p>
          <a:p>
            <a:pPr algn="ctr"/>
            <a:r>
              <a:rPr kumimoji="0" lang="en-US" altLang="ko-KR" sz="11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&amp; Backgrounds, PowerPoint Diagrams &amp; Charts for your Presentation</a:t>
            </a: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5356225" y="3364831"/>
            <a:ext cx="396875" cy="396875"/>
            <a:chOff x="1661" y="2750"/>
            <a:chExt cx="250" cy="25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4368800" y="2347243"/>
            <a:ext cx="396875" cy="396875"/>
            <a:chOff x="1661" y="2034"/>
            <a:chExt cx="250" cy="250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4364038" y="4350668"/>
            <a:ext cx="396875" cy="396875"/>
            <a:chOff x="1661" y="1310"/>
            <a:chExt cx="250" cy="250"/>
          </a:xfrm>
        </p:grpSpPr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3952875" y="2929856"/>
            <a:ext cx="1228725" cy="1228725"/>
          </a:xfrm>
          <a:prstGeom prst="ellipse">
            <a:avLst/>
          </a:prstGeom>
          <a:solidFill>
            <a:schemeClr val="bg1">
              <a:alpha val="20000"/>
            </a:schemeClr>
          </a:solidFill>
          <a:ln w="1016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0" lang="ko-KR" altLang="en-US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4051300" y="3288631"/>
            <a:ext cx="10350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/>
            <a:r>
              <a:rPr kumimoji="0" lang="en-US" altLang="ko-KR">
                <a:solidFill>
                  <a:schemeClr val="bg1"/>
                </a:solidFill>
                <a:latin typeface="Arial Black" pitchFamily="34" charset="0"/>
              </a:rPr>
              <a:t>Design</a:t>
            </a:r>
          </a:p>
          <a:p>
            <a:pPr algn="ctr"/>
            <a:r>
              <a:rPr kumimoji="0" lang="en-US" altLang="ko-KR" sz="1000">
                <a:solidFill>
                  <a:schemeClr val="bg1"/>
                </a:solidFill>
                <a:latin typeface="Arial Black" pitchFamily="34" charset="0"/>
              </a:rPr>
              <a:t>Inspiration</a:t>
            </a:r>
          </a:p>
        </p:txBody>
      </p:sp>
      <p:sp>
        <p:nvSpPr>
          <p:cNvPr id="26" name="Freeform 17"/>
          <p:cNvSpPr>
            <a:spLocks/>
          </p:cNvSpPr>
          <p:nvPr/>
        </p:nvSpPr>
        <p:spPr bwMode="auto">
          <a:xfrm>
            <a:off x="811213" y="2969543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101600" algn="ctr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kumimoji="0" lang="ko-KR" altLang="en-US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7" name="Rectangle 12"/>
          <p:cNvSpPr>
            <a:spLocks noChangeArrowheads="1"/>
          </p:cNvSpPr>
          <p:nvPr/>
        </p:nvSpPr>
        <p:spPr bwMode="auto">
          <a:xfrm>
            <a:off x="1041400" y="3182268"/>
            <a:ext cx="22955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200" dirty="0">
                <a:solidFill>
                  <a:schemeClr val="bg1"/>
                </a:solidFill>
                <a:latin typeface="Arial Black" pitchFamily="34" charset="0"/>
                <a:ea typeface="맑은 고딕" pitchFamily="50" charset="-127"/>
              </a:rPr>
              <a:t>Animation PowerPoint</a:t>
            </a:r>
          </a:p>
        </p:txBody>
      </p:sp>
      <p:sp>
        <p:nvSpPr>
          <p:cNvPr id="28" name="Rectangle 13"/>
          <p:cNvSpPr>
            <a:spLocks noChangeArrowheads="1"/>
          </p:cNvSpPr>
          <p:nvPr/>
        </p:nvSpPr>
        <p:spPr bwMode="auto">
          <a:xfrm>
            <a:off x="1042988" y="3510881"/>
            <a:ext cx="229235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0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Dynamic look to your presentation – </a:t>
            </a:r>
          </a:p>
          <a:p>
            <a:pPr algn="ctr"/>
            <a:r>
              <a:rPr kumimoji="0" lang="en-US" altLang="ko-KR" sz="1000">
                <a:solidFill>
                  <a:schemeClr val="bg1"/>
                </a:solidFill>
                <a:latin typeface="Arial" charset="0"/>
                <a:ea typeface="맑은 고딕" pitchFamily="50" charset="-127"/>
              </a:rPr>
              <a:t>Animation PowerPoint Templates</a:t>
            </a:r>
          </a:p>
        </p:txBody>
      </p:sp>
      <p:grpSp>
        <p:nvGrpSpPr>
          <p:cNvPr id="29" name="Group 14"/>
          <p:cNvGrpSpPr>
            <a:grpSpLocks/>
          </p:cNvGrpSpPr>
          <p:nvPr/>
        </p:nvGrpSpPr>
        <p:grpSpPr bwMode="auto">
          <a:xfrm>
            <a:off x="3394075" y="3350543"/>
            <a:ext cx="396875" cy="396875"/>
            <a:chOff x="1661" y="2750"/>
            <a:chExt cx="250" cy="250"/>
          </a:xfrm>
        </p:grpSpPr>
        <p:sp>
          <p:nvSpPr>
            <p:cNvPr id="30" name="Oval 15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31" name="Oval 16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2F2F2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>
                <a:latin typeface="맑은 고딕" pitchFamily="50" charset="-127"/>
                <a:ea typeface="맑은 고딕" pitchFamily="50" charset="-127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2930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7"/>
          <p:cNvSpPr>
            <a:spLocks/>
          </p:cNvSpPr>
          <p:nvPr/>
        </p:nvSpPr>
        <p:spPr bwMode="auto">
          <a:xfrm>
            <a:off x="5521325" y="2988593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 sz="1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5781756" y="3054008"/>
            <a:ext cx="22955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>
                <a:latin typeface="Arial Black" pitchFamily="34" charset="0"/>
                <a:ea typeface="맑은 고딕" pitchFamily="50" charset="-127"/>
              </a:rPr>
              <a:t>Animation PowerPoint</a:t>
            </a:r>
          </a:p>
        </p:txBody>
      </p:sp>
      <p:sp>
        <p:nvSpPr>
          <p:cNvPr id="4" name="Rectangle 13"/>
          <p:cNvSpPr>
            <a:spLocks noChangeArrowheads="1"/>
          </p:cNvSpPr>
          <p:nvPr/>
        </p:nvSpPr>
        <p:spPr bwMode="auto">
          <a:xfrm>
            <a:off x="5753100" y="3490243"/>
            <a:ext cx="2433638" cy="430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Dynamic look to your presentation – </a:t>
            </a:r>
          </a:p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Animation PowerPoint Templates</a:t>
            </a:r>
          </a:p>
        </p:txBody>
      </p:sp>
      <p:cxnSp>
        <p:nvCxnSpPr>
          <p:cNvPr id="5" name="직선 연결선 49"/>
          <p:cNvCxnSpPr>
            <a:cxnSpLocks noChangeShapeType="1"/>
          </p:cNvCxnSpPr>
          <p:nvPr/>
        </p:nvCxnSpPr>
        <p:spPr bwMode="auto">
          <a:xfrm rot="5400000">
            <a:off x="4375944" y="4368925"/>
            <a:ext cx="365125" cy="1587"/>
          </a:xfrm>
          <a:prstGeom prst="line">
            <a:avLst/>
          </a:prstGeom>
          <a:noFill/>
          <a:ln w="101600">
            <a:solidFill>
              <a:srgbClr val="F7B60D"/>
            </a:solidFill>
            <a:round/>
            <a:headEnd/>
            <a:tailEnd/>
          </a:ln>
        </p:spPr>
      </p:cxnSp>
      <p:cxnSp>
        <p:nvCxnSpPr>
          <p:cNvPr id="6" name="직선 연결선 48"/>
          <p:cNvCxnSpPr>
            <a:cxnSpLocks noChangeShapeType="1"/>
          </p:cNvCxnSpPr>
          <p:nvPr/>
        </p:nvCxnSpPr>
        <p:spPr bwMode="auto">
          <a:xfrm rot="5400000">
            <a:off x="4372769" y="2762375"/>
            <a:ext cx="365125" cy="1587"/>
          </a:xfrm>
          <a:prstGeom prst="line">
            <a:avLst/>
          </a:prstGeom>
          <a:noFill/>
          <a:ln w="101600">
            <a:solidFill>
              <a:srgbClr val="139AFF"/>
            </a:solidFill>
            <a:round/>
            <a:headEnd/>
            <a:tailEnd/>
          </a:ln>
        </p:spPr>
      </p:cxnSp>
      <p:sp>
        <p:nvSpPr>
          <p:cNvPr id="7" name="Freeform 5"/>
          <p:cNvSpPr>
            <a:spLocks/>
          </p:cNvSpPr>
          <p:nvPr/>
        </p:nvSpPr>
        <p:spPr bwMode="auto">
          <a:xfrm>
            <a:off x="1614488" y="4566568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FDB602">
              <a:alpha val="30196"/>
            </a:srgbClr>
          </a:solidFill>
          <a:ln w="101600">
            <a:solidFill>
              <a:srgbClr val="F7B60D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 sz="1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8" name="Freeform 6"/>
          <p:cNvSpPr>
            <a:spLocks/>
          </p:cNvSpPr>
          <p:nvPr/>
        </p:nvSpPr>
        <p:spPr bwMode="auto">
          <a:xfrm>
            <a:off x="1614488" y="1340768"/>
            <a:ext cx="5875337" cy="1225550"/>
          </a:xfrm>
          <a:custGeom>
            <a:avLst/>
            <a:gdLst>
              <a:gd name="T0" fmla="*/ 3247 w 3701"/>
              <a:gd name="T1" fmla="*/ 6 h 772"/>
              <a:gd name="T2" fmla="*/ 3080 w 3701"/>
              <a:gd name="T3" fmla="*/ 23 h 772"/>
              <a:gd name="T4" fmla="*/ 2983 w 3701"/>
              <a:gd name="T5" fmla="*/ 1 h 772"/>
              <a:gd name="T6" fmla="*/ 2897 w 3701"/>
              <a:gd name="T7" fmla="*/ 4 h 772"/>
              <a:gd name="T8" fmla="*/ 2714 w 3701"/>
              <a:gd name="T9" fmla="*/ 23 h 772"/>
              <a:gd name="T10" fmla="*/ 2634 w 3701"/>
              <a:gd name="T11" fmla="*/ 4 h 772"/>
              <a:gd name="T12" fmla="*/ 2548 w 3701"/>
              <a:gd name="T13" fmla="*/ 1 h 772"/>
              <a:gd name="T14" fmla="*/ 2452 w 3701"/>
              <a:gd name="T15" fmla="*/ 23 h 772"/>
              <a:gd name="T16" fmla="*/ 2284 w 3701"/>
              <a:gd name="T17" fmla="*/ 6 h 772"/>
              <a:gd name="T18" fmla="*/ 2200 w 3701"/>
              <a:gd name="T19" fmla="*/ 0 h 772"/>
              <a:gd name="T20" fmla="*/ 2101 w 3701"/>
              <a:gd name="T21" fmla="*/ 17 h 772"/>
              <a:gd name="T22" fmla="*/ 1934 w 3701"/>
              <a:gd name="T23" fmla="*/ 9 h 772"/>
              <a:gd name="T24" fmla="*/ 1851 w 3701"/>
              <a:gd name="T25" fmla="*/ 0 h 772"/>
              <a:gd name="T26" fmla="*/ 1751 w 3701"/>
              <a:gd name="T27" fmla="*/ 13 h 772"/>
              <a:gd name="T28" fmla="*/ 1584 w 3701"/>
              <a:gd name="T29" fmla="*/ 13 h 772"/>
              <a:gd name="T30" fmla="*/ 1484 w 3701"/>
              <a:gd name="T31" fmla="*/ 0 h 772"/>
              <a:gd name="T32" fmla="*/ 1400 w 3701"/>
              <a:gd name="T33" fmla="*/ 9 h 772"/>
              <a:gd name="T34" fmla="*/ 1234 w 3701"/>
              <a:gd name="T35" fmla="*/ 17 h 772"/>
              <a:gd name="T36" fmla="*/ 1136 w 3701"/>
              <a:gd name="T37" fmla="*/ 0 h 772"/>
              <a:gd name="T38" fmla="*/ 1051 w 3701"/>
              <a:gd name="T39" fmla="*/ 6 h 772"/>
              <a:gd name="T40" fmla="*/ 883 w 3701"/>
              <a:gd name="T41" fmla="*/ 23 h 772"/>
              <a:gd name="T42" fmla="*/ 787 w 3701"/>
              <a:gd name="T43" fmla="*/ 1 h 772"/>
              <a:gd name="T44" fmla="*/ 701 w 3701"/>
              <a:gd name="T45" fmla="*/ 4 h 772"/>
              <a:gd name="T46" fmla="*/ 518 w 3701"/>
              <a:gd name="T47" fmla="*/ 23 h 772"/>
              <a:gd name="T48" fmla="*/ 437 w 3701"/>
              <a:gd name="T49" fmla="*/ 4 h 772"/>
              <a:gd name="T50" fmla="*/ 347 w 3701"/>
              <a:gd name="T51" fmla="*/ 2 h 772"/>
              <a:gd name="T52" fmla="*/ 236 w 3701"/>
              <a:gd name="T53" fmla="*/ 30 h 772"/>
              <a:gd name="T54" fmla="*/ 141 w 3701"/>
              <a:gd name="T55" fmla="*/ 88 h 772"/>
              <a:gd name="T56" fmla="*/ 65 w 3701"/>
              <a:gd name="T57" fmla="*/ 171 h 772"/>
              <a:gd name="T58" fmla="*/ 17 w 3701"/>
              <a:gd name="T59" fmla="*/ 271 h 772"/>
              <a:gd name="T60" fmla="*/ 0 w 3701"/>
              <a:gd name="T61" fmla="*/ 386 h 772"/>
              <a:gd name="T62" fmla="*/ 12 w 3701"/>
              <a:gd name="T63" fmla="*/ 482 h 772"/>
              <a:gd name="T64" fmla="*/ 56 w 3701"/>
              <a:gd name="T65" fmla="*/ 586 h 772"/>
              <a:gd name="T66" fmla="*/ 126 w 3701"/>
              <a:gd name="T67" fmla="*/ 672 h 772"/>
              <a:gd name="T68" fmla="*/ 219 w 3701"/>
              <a:gd name="T69" fmla="*/ 734 h 772"/>
              <a:gd name="T70" fmla="*/ 328 w 3701"/>
              <a:gd name="T71" fmla="*/ 768 h 772"/>
              <a:gd name="T72" fmla="*/ 444 w 3701"/>
              <a:gd name="T73" fmla="*/ 768 h 772"/>
              <a:gd name="T74" fmla="*/ 694 w 3701"/>
              <a:gd name="T75" fmla="*/ 768 h 772"/>
              <a:gd name="T76" fmla="*/ 839 w 3701"/>
              <a:gd name="T77" fmla="*/ 763 h 772"/>
              <a:gd name="T78" fmla="*/ 1089 w 3701"/>
              <a:gd name="T79" fmla="*/ 771 h 772"/>
              <a:gd name="T80" fmla="*/ 1233 w 3701"/>
              <a:gd name="T81" fmla="*/ 755 h 772"/>
              <a:gd name="T82" fmla="*/ 1484 w 3701"/>
              <a:gd name="T83" fmla="*/ 772 h 772"/>
              <a:gd name="T84" fmla="*/ 1736 w 3701"/>
              <a:gd name="T85" fmla="*/ 755 h 772"/>
              <a:gd name="T86" fmla="*/ 1851 w 3701"/>
              <a:gd name="T87" fmla="*/ 772 h 772"/>
              <a:gd name="T88" fmla="*/ 2101 w 3701"/>
              <a:gd name="T89" fmla="*/ 755 h 772"/>
              <a:gd name="T90" fmla="*/ 2247 w 3701"/>
              <a:gd name="T91" fmla="*/ 771 h 772"/>
              <a:gd name="T92" fmla="*/ 2495 w 3701"/>
              <a:gd name="T93" fmla="*/ 763 h 772"/>
              <a:gd name="T94" fmla="*/ 2642 w 3701"/>
              <a:gd name="T95" fmla="*/ 768 h 772"/>
              <a:gd name="T96" fmla="*/ 2890 w 3701"/>
              <a:gd name="T97" fmla="*/ 768 h 772"/>
              <a:gd name="T98" fmla="*/ 3036 w 3701"/>
              <a:gd name="T99" fmla="*/ 763 h 772"/>
              <a:gd name="T100" fmla="*/ 3285 w 3701"/>
              <a:gd name="T101" fmla="*/ 771 h 772"/>
              <a:gd name="T102" fmla="*/ 3393 w 3701"/>
              <a:gd name="T103" fmla="*/ 765 h 772"/>
              <a:gd name="T104" fmla="*/ 3498 w 3701"/>
              <a:gd name="T105" fmla="*/ 726 h 772"/>
              <a:gd name="T106" fmla="*/ 3588 w 3701"/>
              <a:gd name="T107" fmla="*/ 660 h 772"/>
              <a:gd name="T108" fmla="*/ 3654 w 3701"/>
              <a:gd name="T109" fmla="*/ 570 h 772"/>
              <a:gd name="T110" fmla="*/ 3693 w 3701"/>
              <a:gd name="T111" fmla="*/ 464 h 772"/>
              <a:gd name="T112" fmla="*/ 3701 w 3701"/>
              <a:gd name="T113" fmla="*/ 367 h 772"/>
              <a:gd name="T114" fmla="*/ 3677 w 3701"/>
              <a:gd name="T115" fmla="*/ 253 h 772"/>
              <a:gd name="T116" fmla="*/ 3624 w 3701"/>
              <a:gd name="T117" fmla="*/ 155 h 772"/>
              <a:gd name="T118" fmla="*/ 3545 w 3701"/>
              <a:gd name="T119" fmla="*/ 77 h 772"/>
              <a:gd name="T120" fmla="*/ 3448 w 3701"/>
              <a:gd name="T121" fmla="*/ 23 h 772"/>
              <a:gd name="T122" fmla="*/ 3335 w 3701"/>
              <a:gd name="T123" fmla="*/ 0 h 772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3701"/>
              <a:gd name="T187" fmla="*/ 0 h 772"/>
              <a:gd name="T188" fmla="*/ 3701 w 3701"/>
              <a:gd name="T189" fmla="*/ 772 h 772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3701" h="772">
                <a:moveTo>
                  <a:pt x="3315" y="0"/>
                </a:moveTo>
                <a:lnTo>
                  <a:pt x="3315" y="0"/>
                </a:lnTo>
                <a:lnTo>
                  <a:pt x="3298" y="0"/>
                </a:lnTo>
                <a:lnTo>
                  <a:pt x="3281" y="1"/>
                </a:lnTo>
                <a:lnTo>
                  <a:pt x="3264" y="4"/>
                </a:lnTo>
                <a:lnTo>
                  <a:pt x="3247" y="6"/>
                </a:lnTo>
                <a:lnTo>
                  <a:pt x="3230" y="9"/>
                </a:lnTo>
                <a:lnTo>
                  <a:pt x="3214" y="13"/>
                </a:lnTo>
                <a:lnTo>
                  <a:pt x="3199" y="17"/>
                </a:lnTo>
                <a:lnTo>
                  <a:pt x="3183" y="23"/>
                </a:lnTo>
                <a:lnTo>
                  <a:pt x="3080" y="23"/>
                </a:lnTo>
                <a:lnTo>
                  <a:pt x="3064" y="17"/>
                </a:lnTo>
                <a:lnTo>
                  <a:pt x="3048" y="13"/>
                </a:lnTo>
                <a:lnTo>
                  <a:pt x="3032" y="9"/>
                </a:lnTo>
                <a:lnTo>
                  <a:pt x="3016" y="6"/>
                </a:lnTo>
                <a:lnTo>
                  <a:pt x="2999" y="4"/>
                </a:lnTo>
                <a:lnTo>
                  <a:pt x="2983" y="1"/>
                </a:lnTo>
                <a:lnTo>
                  <a:pt x="2966" y="0"/>
                </a:lnTo>
                <a:lnTo>
                  <a:pt x="2949" y="0"/>
                </a:lnTo>
                <a:lnTo>
                  <a:pt x="2931" y="0"/>
                </a:lnTo>
                <a:lnTo>
                  <a:pt x="2914" y="1"/>
                </a:lnTo>
                <a:lnTo>
                  <a:pt x="2897" y="4"/>
                </a:lnTo>
                <a:lnTo>
                  <a:pt x="2881" y="6"/>
                </a:lnTo>
                <a:lnTo>
                  <a:pt x="2865" y="9"/>
                </a:lnTo>
                <a:lnTo>
                  <a:pt x="2849" y="13"/>
                </a:lnTo>
                <a:lnTo>
                  <a:pt x="2833" y="17"/>
                </a:lnTo>
                <a:lnTo>
                  <a:pt x="2817" y="23"/>
                </a:lnTo>
                <a:lnTo>
                  <a:pt x="2714" y="23"/>
                </a:lnTo>
                <a:lnTo>
                  <a:pt x="2698" y="17"/>
                </a:lnTo>
                <a:lnTo>
                  <a:pt x="2683" y="13"/>
                </a:lnTo>
                <a:lnTo>
                  <a:pt x="2666" y="9"/>
                </a:lnTo>
                <a:lnTo>
                  <a:pt x="2650" y="6"/>
                </a:lnTo>
                <a:lnTo>
                  <a:pt x="2634" y="4"/>
                </a:lnTo>
                <a:lnTo>
                  <a:pt x="2617" y="1"/>
                </a:lnTo>
                <a:lnTo>
                  <a:pt x="2599" y="0"/>
                </a:lnTo>
                <a:lnTo>
                  <a:pt x="2582" y="0"/>
                </a:lnTo>
                <a:lnTo>
                  <a:pt x="2565" y="0"/>
                </a:lnTo>
                <a:lnTo>
                  <a:pt x="2548" y="1"/>
                </a:lnTo>
                <a:lnTo>
                  <a:pt x="2532" y="4"/>
                </a:lnTo>
                <a:lnTo>
                  <a:pt x="2515" y="6"/>
                </a:lnTo>
                <a:lnTo>
                  <a:pt x="2499" y="9"/>
                </a:lnTo>
                <a:lnTo>
                  <a:pt x="2483" y="13"/>
                </a:lnTo>
                <a:lnTo>
                  <a:pt x="2467" y="17"/>
                </a:lnTo>
                <a:lnTo>
                  <a:pt x="2452" y="23"/>
                </a:lnTo>
                <a:lnTo>
                  <a:pt x="2347" y="23"/>
                </a:lnTo>
                <a:lnTo>
                  <a:pt x="2333" y="17"/>
                </a:lnTo>
                <a:lnTo>
                  <a:pt x="2317" y="13"/>
                </a:lnTo>
                <a:lnTo>
                  <a:pt x="2301" y="9"/>
                </a:lnTo>
                <a:lnTo>
                  <a:pt x="2284" y="6"/>
                </a:lnTo>
                <a:lnTo>
                  <a:pt x="2267" y="4"/>
                </a:lnTo>
                <a:lnTo>
                  <a:pt x="2250" y="1"/>
                </a:lnTo>
                <a:lnTo>
                  <a:pt x="2234" y="0"/>
                </a:lnTo>
                <a:lnTo>
                  <a:pt x="2217" y="0"/>
                </a:lnTo>
                <a:lnTo>
                  <a:pt x="2200" y="0"/>
                </a:lnTo>
                <a:lnTo>
                  <a:pt x="2183" y="1"/>
                </a:lnTo>
                <a:lnTo>
                  <a:pt x="2165" y="4"/>
                </a:lnTo>
                <a:lnTo>
                  <a:pt x="2149" y="6"/>
                </a:lnTo>
                <a:lnTo>
                  <a:pt x="2132" y="9"/>
                </a:lnTo>
                <a:lnTo>
                  <a:pt x="2116" y="13"/>
                </a:lnTo>
                <a:lnTo>
                  <a:pt x="2101" y="17"/>
                </a:lnTo>
                <a:lnTo>
                  <a:pt x="2085" y="23"/>
                </a:lnTo>
                <a:lnTo>
                  <a:pt x="1982" y="23"/>
                </a:lnTo>
                <a:lnTo>
                  <a:pt x="1966" y="17"/>
                </a:lnTo>
                <a:lnTo>
                  <a:pt x="1950" y="13"/>
                </a:lnTo>
                <a:lnTo>
                  <a:pt x="1934" y="9"/>
                </a:lnTo>
                <a:lnTo>
                  <a:pt x="1918" y="6"/>
                </a:lnTo>
                <a:lnTo>
                  <a:pt x="1901" y="4"/>
                </a:lnTo>
                <a:lnTo>
                  <a:pt x="1885" y="1"/>
                </a:lnTo>
                <a:lnTo>
                  <a:pt x="1868" y="0"/>
                </a:lnTo>
                <a:lnTo>
                  <a:pt x="1851" y="0"/>
                </a:lnTo>
                <a:lnTo>
                  <a:pt x="1833" y="0"/>
                </a:lnTo>
                <a:lnTo>
                  <a:pt x="1816" y="1"/>
                </a:lnTo>
                <a:lnTo>
                  <a:pt x="1799" y="4"/>
                </a:lnTo>
                <a:lnTo>
                  <a:pt x="1783" y="6"/>
                </a:lnTo>
                <a:lnTo>
                  <a:pt x="1767" y="9"/>
                </a:lnTo>
                <a:lnTo>
                  <a:pt x="1751" y="13"/>
                </a:lnTo>
                <a:lnTo>
                  <a:pt x="1735" y="17"/>
                </a:lnTo>
                <a:lnTo>
                  <a:pt x="1719" y="23"/>
                </a:lnTo>
                <a:lnTo>
                  <a:pt x="1616" y="23"/>
                </a:lnTo>
                <a:lnTo>
                  <a:pt x="1600" y="17"/>
                </a:lnTo>
                <a:lnTo>
                  <a:pt x="1584" y="13"/>
                </a:lnTo>
                <a:lnTo>
                  <a:pt x="1568" y="9"/>
                </a:lnTo>
                <a:lnTo>
                  <a:pt x="1552" y="6"/>
                </a:lnTo>
                <a:lnTo>
                  <a:pt x="1536" y="4"/>
                </a:lnTo>
                <a:lnTo>
                  <a:pt x="1518" y="1"/>
                </a:lnTo>
                <a:lnTo>
                  <a:pt x="1501" y="0"/>
                </a:lnTo>
                <a:lnTo>
                  <a:pt x="1484" y="0"/>
                </a:lnTo>
                <a:lnTo>
                  <a:pt x="1467" y="0"/>
                </a:lnTo>
                <a:lnTo>
                  <a:pt x="1450" y="1"/>
                </a:lnTo>
                <a:lnTo>
                  <a:pt x="1434" y="4"/>
                </a:lnTo>
                <a:lnTo>
                  <a:pt x="1417" y="6"/>
                </a:lnTo>
                <a:lnTo>
                  <a:pt x="1400" y="9"/>
                </a:lnTo>
                <a:lnTo>
                  <a:pt x="1384" y="13"/>
                </a:lnTo>
                <a:lnTo>
                  <a:pt x="1368" y="17"/>
                </a:lnTo>
                <a:lnTo>
                  <a:pt x="1354" y="23"/>
                </a:lnTo>
                <a:lnTo>
                  <a:pt x="1249" y="23"/>
                </a:lnTo>
                <a:lnTo>
                  <a:pt x="1234" y="17"/>
                </a:lnTo>
                <a:lnTo>
                  <a:pt x="1218" y="13"/>
                </a:lnTo>
                <a:lnTo>
                  <a:pt x="1202" y="9"/>
                </a:lnTo>
                <a:lnTo>
                  <a:pt x="1186" y="6"/>
                </a:lnTo>
                <a:lnTo>
                  <a:pt x="1169" y="4"/>
                </a:lnTo>
                <a:lnTo>
                  <a:pt x="1152" y="1"/>
                </a:lnTo>
                <a:lnTo>
                  <a:pt x="1136" y="0"/>
                </a:lnTo>
                <a:lnTo>
                  <a:pt x="1119" y="0"/>
                </a:lnTo>
                <a:lnTo>
                  <a:pt x="1102" y="0"/>
                </a:lnTo>
                <a:lnTo>
                  <a:pt x="1084" y="1"/>
                </a:lnTo>
                <a:lnTo>
                  <a:pt x="1067" y="4"/>
                </a:lnTo>
                <a:lnTo>
                  <a:pt x="1051" y="6"/>
                </a:lnTo>
                <a:lnTo>
                  <a:pt x="1034" y="9"/>
                </a:lnTo>
                <a:lnTo>
                  <a:pt x="1018" y="13"/>
                </a:lnTo>
                <a:lnTo>
                  <a:pt x="1003" y="17"/>
                </a:lnTo>
                <a:lnTo>
                  <a:pt x="987" y="23"/>
                </a:lnTo>
                <a:lnTo>
                  <a:pt x="883" y="23"/>
                </a:lnTo>
                <a:lnTo>
                  <a:pt x="868" y="17"/>
                </a:lnTo>
                <a:lnTo>
                  <a:pt x="852" y="13"/>
                </a:lnTo>
                <a:lnTo>
                  <a:pt x="836" y="9"/>
                </a:lnTo>
                <a:lnTo>
                  <a:pt x="820" y="6"/>
                </a:lnTo>
                <a:lnTo>
                  <a:pt x="803" y="4"/>
                </a:lnTo>
                <a:lnTo>
                  <a:pt x="787" y="1"/>
                </a:lnTo>
                <a:lnTo>
                  <a:pt x="770" y="0"/>
                </a:lnTo>
                <a:lnTo>
                  <a:pt x="752" y="0"/>
                </a:lnTo>
                <a:lnTo>
                  <a:pt x="735" y="0"/>
                </a:lnTo>
                <a:lnTo>
                  <a:pt x="718" y="1"/>
                </a:lnTo>
                <a:lnTo>
                  <a:pt x="701" y="4"/>
                </a:lnTo>
                <a:lnTo>
                  <a:pt x="685" y="6"/>
                </a:lnTo>
                <a:lnTo>
                  <a:pt x="669" y="9"/>
                </a:lnTo>
                <a:lnTo>
                  <a:pt x="653" y="13"/>
                </a:lnTo>
                <a:lnTo>
                  <a:pt x="637" y="17"/>
                </a:lnTo>
                <a:lnTo>
                  <a:pt x="621" y="23"/>
                </a:lnTo>
                <a:lnTo>
                  <a:pt x="518" y="23"/>
                </a:lnTo>
                <a:lnTo>
                  <a:pt x="502" y="17"/>
                </a:lnTo>
                <a:lnTo>
                  <a:pt x="486" y="13"/>
                </a:lnTo>
                <a:lnTo>
                  <a:pt x="470" y="9"/>
                </a:lnTo>
                <a:lnTo>
                  <a:pt x="454" y="6"/>
                </a:lnTo>
                <a:lnTo>
                  <a:pt x="437" y="4"/>
                </a:lnTo>
                <a:lnTo>
                  <a:pt x="420" y="1"/>
                </a:lnTo>
                <a:lnTo>
                  <a:pt x="403" y="0"/>
                </a:lnTo>
                <a:lnTo>
                  <a:pt x="386" y="0"/>
                </a:lnTo>
                <a:lnTo>
                  <a:pt x="366" y="0"/>
                </a:lnTo>
                <a:lnTo>
                  <a:pt x="347" y="2"/>
                </a:lnTo>
                <a:lnTo>
                  <a:pt x="328" y="5"/>
                </a:lnTo>
                <a:lnTo>
                  <a:pt x="308" y="8"/>
                </a:lnTo>
                <a:lnTo>
                  <a:pt x="290" y="12"/>
                </a:lnTo>
                <a:lnTo>
                  <a:pt x="271" y="17"/>
                </a:lnTo>
                <a:lnTo>
                  <a:pt x="253" y="23"/>
                </a:lnTo>
                <a:lnTo>
                  <a:pt x="236" y="30"/>
                </a:lnTo>
                <a:lnTo>
                  <a:pt x="219" y="38"/>
                </a:lnTo>
                <a:lnTo>
                  <a:pt x="202" y="47"/>
                </a:lnTo>
                <a:lnTo>
                  <a:pt x="186" y="56"/>
                </a:lnTo>
                <a:lnTo>
                  <a:pt x="171" y="65"/>
                </a:lnTo>
                <a:lnTo>
                  <a:pt x="155" y="77"/>
                </a:lnTo>
                <a:lnTo>
                  <a:pt x="141" y="88"/>
                </a:lnTo>
                <a:lnTo>
                  <a:pt x="126" y="100"/>
                </a:lnTo>
                <a:lnTo>
                  <a:pt x="113" y="113"/>
                </a:lnTo>
                <a:lnTo>
                  <a:pt x="100" y="126"/>
                </a:lnTo>
                <a:lnTo>
                  <a:pt x="88" y="141"/>
                </a:lnTo>
                <a:lnTo>
                  <a:pt x="77" y="155"/>
                </a:lnTo>
                <a:lnTo>
                  <a:pt x="65" y="171"/>
                </a:lnTo>
                <a:lnTo>
                  <a:pt x="56" y="186"/>
                </a:lnTo>
                <a:lnTo>
                  <a:pt x="47" y="202"/>
                </a:lnTo>
                <a:lnTo>
                  <a:pt x="38" y="219"/>
                </a:lnTo>
                <a:lnTo>
                  <a:pt x="30" y="236"/>
                </a:lnTo>
                <a:lnTo>
                  <a:pt x="23" y="253"/>
                </a:lnTo>
                <a:lnTo>
                  <a:pt x="17" y="271"/>
                </a:lnTo>
                <a:lnTo>
                  <a:pt x="12" y="290"/>
                </a:lnTo>
                <a:lnTo>
                  <a:pt x="8" y="308"/>
                </a:lnTo>
                <a:lnTo>
                  <a:pt x="5" y="328"/>
                </a:lnTo>
                <a:lnTo>
                  <a:pt x="2" y="347"/>
                </a:lnTo>
                <a:lnTo>
                  <a:pt x="0" y="367"/>
                </a:lnTo>
                <a:lnTo>
                  <a:pt x="0" y="386"/>
                </a:lnTo>
                <a:lnTo>
                  <a:pt x="0" y="407"/>
                </a:lnTo>
                <a:lnTo>
                  <a:pt x="2" y="426"/>
                </a:lnTo>
                <a:lnTo>
                  <a:pt x="5" y="446"/>
                </a:lnTo>
                <a:lnTo>
                  <a:pt x="8" y="464"/>
                </a:lnTo>
                <a:lnTo>
                  <a:pt x="12" y="482"/>
                </a:lnTo>
                <a:lnTo>
                  <a:pt x="17" y="501"/>
                </a:lnTo>
                <a:lnTo>
                  <a:pt x="23" y="519"/>
                </a:lnTo>
                <a:lnTo>
                  <a:pt x="30" y="536"/>
                </a:lnTo>
                <a:lnTo>
                  <a:pt x="38" y="553"/>
                </a:lnTo>
                <a:lnTo>
                  <a:pt x="47" y="570"/>
                </a:lnTo>
                <a:lnTo>
                  <a:pt x="56" y="586"/>
                </a:lnTo>
                <a:lnTo>
                  <a:pt x="65" y="602"/>
                </a:lnTo>
                <a:lnTo>
                  <a:pt x="77" y="617"/>
                </a:lnTo>
                <a:lnTo>
                  <a:pt x="88" y="632"/>
                </a:lnTo>
                <a:lnTo>
                  <a:pt x="100" y="646"/>
                </a:lnTo>
                <a:lnTo>
                  <a:pt x="113" y="660"/>
                </a:lnTo>
                <a:lnTo>
                  <a:pt x="126" y="672"/>
                </a:lnTo>
                <a:lnTo>
                  <a:pt x="141" y="684"/>
                </a:lnTo>
                <a:lnTo>
                  <a:pt x="155" y="695"/>
                </a:lnTo>
                <a:lnTo>
                  <a:pt x="171" y="707"/>
                </a:lnTo>
                <a:lnTo>
                  <a:pt x="186" y="717"/>
                </a:lnTo>
                <a:lnTo>
                  <a:pt x="202" y="726"/>
                </a:lnTo>
                <a:lnTo>
                  <a:pt x="219" y="734"/>
                </a:lnTo>
                <a:lnTo>
                  <a:pt x="236" y="742"/>
                </a:lnTo>
                <a:lnTo>
                  <a:pt x="253" y="749"/>
                </a:lnTo>
                <a:lnTo>
                  <a:pt x="271" y="755"/>
                </a:lnTo>
                <a:lnTo>
                  <a:pt x="290" y="760"/>
                </a:lnTo>
                <a:lnTo>
                  <a:pt x="308" y="765"/>
                </a:lnTo>
                <a:lnTo>
                  <a:pt x="328" y="768"/>
                </a:lnTo>
                <a:lnTo>
                  <a:pt x="347" y="771"/>
                </a:lnTo>
                <a:lnTo>
                  <a:pt x="366" y="772"/>
                </a:lnTo>
                <a:lnTo>
                  <a:pt x="386" y="772"/>
                </a:lnTo>
                <a:lnTo>
                  <a:pt x="416" y="771"/>
                </a:lnTo>
                <a:lnTo>
                  <a:pt x="444" y="768"/>
                </a:lnTo>
                <a:lnTo>
                  <a:pt x="473" y="763"/>
                </a:lnTo>
                <a:lnTo>
                  <a:pt x="500" y="755"/>
                </a:lnTo>
                <a:lnTo>
                  <a:pt x="638" y="755"/>
                </a:lnTo>
                <a:lnTo>
                  <a:pt x="665" y="763"/>
                </a:lnTo>
                <a:lnTo>
                  <a:pt x="694" y="768"/>
                </a:lnTo>
                <a:lnTo>
                  <a:pt x="723" y="771"/>
                </a:lnTo>
                <a:lnTo>
                  <a:pt x="752" y="772"/>
                </a:lnTo>
                <a:lnTo>
                  <a:pt x="782" y="771"/>
                </a:lnTo>
                <a:lnTo>
                  <a:pt x="811" y="768"/>
                </a:lnTo>
                <a:lnTo>
                  <a:pt x="839" y="763"/>
                </a:lnTo>
                <a:lnTo>
                  <a:pt x="867" y="755"/>
                </a:lnTo>
                <a:lnTo>
                  <a:pt x="1003" y="755"/>
                </a:lnTo>
                <a:lnTo>
                  <a:pt x="1032" y="763"/>
                </a:lnTo>
                <a:lnTo>
                  <a:pt x="1059" y="768"/>
                </a:lnTo>
                <a:lnTo>
                  <a:pt x="1089" y="771"/>
                </a:lnTo>
                <a:lnTo>
                  <a:pt x="1119" y="772"/>
                </a:lnTo>
                <a:lnTo>
                  <a:pt x="1147" y="771"/>
                </a:lnTo>
                <a:lnTo>
                  <a:pt x="1177" y="768"/>
                </a:lnTo>
                <a:lnTo>
                  <a:pt x="1206" y="763"/>
                </a:lnTo>
                <a:lnTo>
                  <a:pt x="1233" y="755"/>
                </a:lnTo>
                <a:lnTo>
                  <a:pt x="1370" y="755"/>
                </a:lnTo>
                <a:lnTo>
                  <a:pt x="1397" y="763"/>
                </a:lnTo>
                <a:lnTo>
                  <a:pt x="1426" y="768"/>
                </a:lnTo>
                <a:lnTo>
                  <a:pt x="1454" y="771"/>
                </a:lnTo>
                <a:lnTo>
                  <a:pt x="1484" y="772"/>
                </a:lnTo>
                <a:lnTo>
                  <a:pt x="1514" y="771"/>
                </a:lnTo>
                <a:lnTo>
                  <a:pt x="1544" y="768"/>
                </a:lnTo>
                <a:lnTo>
                  <a:pt x="1571" y="763"/>
                </a:lnTo>
                <a:lnTo>
                  <a:pt x="1599" y="755"/>
                </a:lnTo>
                <a:lnTo>
                  <a:pt x="1736" y="755"/>
                </a:lnTo>
                <a:lnTo>
                  <a:pt x="1763" y="763"/>
                </a:lnTo>
                <a:lnTo>
                  <a:pt x="1792" y="768"/>
                </a:lnTo>
                <a:lnTo>
                  <a:pt x="1821" y="771"/>
                </a:lnTo>
                <a:lnTo>
                  <a:pt x="1851" y="772"/>
                </a:lnTo>
                <a:lnTo>
                  <a:pt x="1880" y="771"/>
                </a:lnTo>
                <a:lnTo>
                  <a:pt x="1909" y="768"/>
                </a:lnTo>
                <a:lnTo>
                  <a:pt x="1938" y="763"/>
                </a:lnTo>
                <a:lnTo>
                  <a:pt x="1965" y="755"/>
                </a:lnTo>
                <a:lnTo>
                  <a:pt x="2101" y="755"/>
                </a:lnTo>
                <a:lnTo>
                  <a:pt x="2130" y="763"/>
                </a:lnTo>
                <a:lnTo>
                  <a:pt x="2157" y="768"/>
                </a:lnTo>
                <a:lnTo>
                  <a:pt x="2187" y="771"/>
                </a:lnTo>
                <a:lnTo>
                  <a:pt x="2217" y="772"/>
                </a:lnTo>
                <a:lnTo>
                  <a:pt x="2247" y="771"/>
                </a:lnTo>
                <a:lnTo>
                  <a:pt x="2275" y="768"/>
                </a:lnTo>
                <a:lnTo>
                  <a:pt x="2304" y="763"/>
                </a:lnTo>
                <a:lnTo>
                  <a:pt x="2331" y="755"/>
                </a:lnTo>
                <a:lnTo>
                  <a:pt x="2468" y="755"/>
                </a:lnTo>
                <a:lnTo>
                  <a:pt x="2495" y="763"/>
                </a:lnTo>
                <a:lnTo>
                  <a:pt x="2524" y="768"/>
                </a:lnTo>
                <a:lnTo>
                  <a:pt x="2552" y="771"/>
                </a:lnTo>
                <a:lnTo>
                  <a:pt x="2582" y="772"/>
                </a:lnTo>
                <a:lnTo>
                  <a:pt x="2612" y="771"/>
                </a:lnTo>
                <a:lnTo>
                  <a:pt x="2642" y="768"/>
                </a:lnTo>
                <a:lnTo>
                  <a:pt x="2669" y="763"/>
                </a:lnTo>
                <a:lnTo>
                  <a:pt x="2697" y="755"/>
                </a:lnTo>
                <a:lnTo>
                  <a:pt x="2834" y="755"/>
                </a:lnTo>
                <a:lnTo>
                  <a:pt x="2862" y="763"/>
                </a:lnTo>
                <a:lnTo>
                  <a:pt x="2890" y="768"/>
                </a:lnTo>
                <a:lnTo>
                  <a:pt x="2919" y="771"/>
                </a:lnTo>
                <a:lnTo>
                  <a:pt x="2949" y="772"/>
                </a:lnTo>
                <a:lnTo>
                  <a:pt x="2978" y="771"/>
                </a:lnTo>
                <a:lnTo>
                  <a:pt x="3007" y="768"/>
                </a:lnTo>
                <a:lnTo>
                  <a:pt x="3036" y="763"/>
                </a:lnTo>
                <a:lnTo>
                  <a:pt x="3063" y="755"/>
                </a:lnTo>
                <a:lnTo>
                  <a:pt x="3201" y="755"/>
                </a:lnTo>
                <a:lnTo>
                  <a:pt x="3228" y="763"/>
                </a:lnTo>
                <a:lnTo>
                  <a:pt x="3256" y="768"/>
                </a:lnTo>
                <a:lnTo>
                  <a:pt x="3285" y="771"/>
                </a:lnTo>
                <a:lnTo>
                  <a:pt x="3315" y="772"/>
                </a:lnTo>
                <a:lnTo>
                  <a:pt x="3335" y="772"/>
                </a:lnTo>
                <a:lnTo>
                  <a:pt x="3354" y="771"/>
                </a:lnTo>
                <a:lnTo>
                  <a:pt x="3373" y="768"/>
                </a:lnTo>
                <a:lnTo>
                  <a:pt x="3393" y="765"/>
                </a:lnTo>
                <a:lnTo>
                  <a:pt x="3411" y="760"/>
                </a:lnTo>
                <a:lnTo>
                  <a:pt x="3430" y="755"/>
                </a:lnTo>
                <a:lnTo>
                  <a:pt x="3448" y="749"/>
                </a:lnTo>
                <a:lnTo>
                  <a:pt x="3465" y="742"/>
                </a:lnTo>
                <a:lnTo>
                  <a:pt x="3482" y="734"/>
                </a:lnTo>
                <a:lnTo>
                  <a:pt x="3498" y="726"/>
                </a:lnTo>
                <a:lnTo>
                  <a:pt x="3515" y="717"/>
                </a:lnTo>
                <a:lnTo>
                  <a:pt x="3530" y="707"/>
                </a:lnTo>
                <a:lnTo>
                  <a:pt x="3545" y="695"/>
                </a:lnTo>
                <a:lnTo>
                  <a:pt x="3560" y="684"/>
                </a:lnTo>
                <a:lnTo>
                  <a:pt x="3574" y="672"/>
                </a:lnTo>
                <a:lnTo>
                  <a:pt x="3588" y="660"/>
                </a:lnTo>
                <a:lnTo>
                  <a:pt x="3600" y="646"/>
                </a:lnTo>
                <a:lnTo>
                  <a:pt x="3613" y="632"/>
                </a:lnTo>
                <a:lnTo>
                  <a:pt x="3624" y="617"/>
                </a:lnTo>
                <a:lnTo>
                  <a:pt x="3635" y="602"/>
                </a:lnTo>
                <a:lnTo>
                  <a:pt x="3645" y="586"/>
                </a:lnTo>
                <a:lnTo>
                  <a:pt x="3654" y="570"/>
                </a:lnTo>
                <a:lnTo>
                  <a:pt x="3663" y="553"/>
                </a:lnTo>
                <a:lnTo>
                  <a:pt x="3670" y="536"/>
                </a:lnTo>
                <a:lnTo>
                  <a:pt x="3677" y="519"/>
                </a:lnTo>
                <a:lnTo>
                  <a:pt x="3684" y="501"/>
                </a:lnTo>
                <a:lnTo>
                  <a:pt x="3688" y="482"/>
                </a:lnTo>
                <a:lnTo>
                  <a:pt x="3693" y="464"/>
                </a:lnTo>
                <a:lnTo>
                  <a:pt x="3696" y="446"/>
                </a:lnTo>
                <a:lnTo>
                  <a:pt x="3699" y="426"/>
                </a:lnTo>
                <a:lnTo>
                  <a:pt x="3701" y="407"/>
                </a:lnTo>
                <a:lnTo>
                  <a:pt x="3701" y="386"/>
                </a:lnTo>
                <a:lnTo>
                  <a:pt x="3701" y="367"/>
                </a:lnTo>
                <a:lnTo>
                  <a:pt x="3699" y="347"/>
                </a:lnTo>
                <a:lnTo>
                  <a:pt x="3696" y="328"/>
                </a:lnTo>
                <a:lnTo>
                  <a:pt x="3693" y="308"/>
                </a:lnTo>
                <a:lnTo>
                  <a:pt x="3688" y="290"/>
                </a:lnTo>
                <a:lnTo>
                  <a:pt x="3684" y="271"/>
                </a:lnTo>
                <a:lnTo>
                  <a:pt x="3677" y="253"/>
                </a:lnTo>
                <a:lnTo>
                  <a:pt x="3670" y="236"/>
                </a:lnTo>
                <a:lnTo>
                  <a:pt x="3663" y="219"/>
                </a:lnTo>
                <a:lnTo>
                  <a:pt x="3654" y="202"/>
                </a:lnTo>
                <a:lnTo>
                  <a:pt x="3645" y="186"/>
                </a:lnTo>
                <a:lnTo>
                  <a:pt x="3635" y="171"/>
                </a:lnTo>
                <a:lnTo>
                  <a:pt x="3624" y="155"/>
                </a:lnTo>
                <a:lnTo>
                  <a:pt x="3613" y="141"/>
                </a:lnTo>
                <a:lnTo>
                  <a:pt x="3600" y="126"/>
                </a:lnTo>
                <a:lnTo>
                  <a:pt x="3588" y="113"/>
                </a:lnTo>
                <a:lnTo>
                  <a:pt x="3574" y="100"/>
                </a:lnTo>
                <a:lnTo>
                  <a:pt x="3560" y="88"/>
                </a:lnTo>
                <a:lnTo>
                  <a:pt x="3545" y="77"/>
                </a:lnTo>
                <a:lnTo>
                  <a:pt x="3530" y="65"/>
                </a:lnTo>
                <a:lnTo>
                  <a:pt x="3515" y="56"/>
                </a:lnTo>
                <a:lnTo>
                  <a:pt x="3498" y="47"/>
                </a:lnTo>
                <a:lnTo>
                  <a:pt x="3482" y="38"/>
                </a:lnTo>
                <a:lnTo>
                  <a:pt x="3465" y="30"/>
                </a:lnTo>
                <a:lnTo>
                  <a:pt x="3448" y="23"/>
                </a:lnTo>
                <a:lnTo>
                  <a:pt x="3430" y="17"/>
                </a:lnTo>
                <a:lnTo>
                  <a:pt x="3411" y="12"/>
                </a:lnTo>
                <a:lnTo>
                  <a:pt x="3393" y="8"/>
                </a:lnTo>
                <a:lnTo>
                  <a:pt x="3373" y="5"/>
                </a:lnTo>
                <a:lnTo>
                  <a:pt x="3354" y="2"/>
                </a:lnTo>
                <a:lnTo>
                  <a:pt x="3335" y="0"/>
                </a:lnTo>
                <a:lnTo>
                  <a:pt x="3315" y="0"/>
                </a:lnTo>
                <a:close/>
              </a:path>
            </a:pathLst>
          </a:custGeom>
          <a:solidFill>
            <a:srgbClr val="139AFF">
              <a:alpha val="30196"/>
            </a:srgbClr>
          </a:solidFill>
          <a:ln w="101600">
            <a:solidFill>
              <a:srgbClr val="139AFF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 sz="1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3043238" y="1550318"/>
            <a:ext cx="298926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400" b="1">
                <a:solidFill>
                  <a:srgbClr val="004F8A"/>
                </a:solidFill>
                <a:latin typeface="Arial Black" pitchFamily="34" charset="0"/>
                <a:ea typeface="맑은 고딕" pitchFamily="50" charset="-127"/>
              </a:rPr>
              <a:t>Visual Appealing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2051050" y="1877343"/>
            <a:ext cx="4986338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Captivate your viewing audience - PowerPoint Templates &amp; Backgrounds, </a:t>
            </a:r>
          </a:p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Sleek Diagram &amp; Charts For Your Presentation</a:t>
            </a:r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3363913" y="4845968"/>
            <a:ext cx="2376487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400" b="1">
                <a:solidFill>
                  <a:srgbClr val="663300"/>
                </a:solidFill>
                <a:latin typeface="Arial Black" pitchFamily="34" charset="0"/>
                <a:ea typeface="맑은 고딕" pitchFamily="50" charset="-127"/>
              </a:rPr>
              <a:t>Subtle Touch</a:t>
            </a:r>
          </a:p>
        </p:txBody>
      </p:sp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979613" y="5138068"/>
            <a:ext cx="5221287" cy="42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Trendy Design in contemporary colors and styles - PowerPoint Templates </a:t>
            </a:r>
          </a:p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&amp; Backgrounds, PowerPoint Diagrams &amp; Charts for your Presentation</a:t>
            </a:r>
          </a:p>
        </p:txBody>
      </p: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4368800" y="2347243"/>
            <a:ext cx="396875" cy="396875"/>
            <a:chOff x="1661" y="2034"/>
            <a:chExt cx="250" cy="250"/>
          </a:xfrm>
        </p:grpSpPr>
        <p:sp>
          <p:nvSpPr>
            <p:cNvPr id="14" name="Oval 18"/>
            <p:cNvSpPr>
              <a:spLocks noChangeArrowheads="1"/>
            </p:cNvSpPr>
            <p:nvPr/>
          </p:nvSpPr>
          <p:spPr bwMode="auto">
            <a:xfrm>
              <a:off x="1661" y="2034"/>
              <a:ext cx="250" cy="250"/>
            </a:xfrm>
            <a:prstGeom prst="ellipse">
              <a:avLst/>
            </a:prstGeom>
            <a:solidFill>
              <a:srgbClr val="139A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5" name="Oval 19"/>
            <p:cNvSpPr>
              <a:spLocks noChangeArrowheads="1"/>
            </p:cNvSpPr>
            <p:nvPr/>
          </p:nvSpPr>
          <p:spPr bwMode="auto">
            <a:xfrm>
              <a:off x="1729" y="2104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16" name="Group 20"/>
          <p:cNvGrpSpPr>
            <a:grpSpLocks/>
          </p:cNvGrpSpPr>
          <p:nvPr/>
        </p:nvGrpSpPr>
        <p:grpSpPr bwMode="auto">
          <a:xfrm>
            <a:off x="4364038" y="4406231"/>
            <a:ext cx="396875" cy="396875"/>
            <a:chOff x="1661" y="1310"/>
            <a:chExt cx="250" cy="250"/>
          </a:xfrm>
        </p:grpSpPr>
        <p:sp>
          <p:nvSpPr>
            <p:cNvPr id="17" name="Oval 21"/>
            <p:cNvSpPr>
              <a:spLocks noChangeArrowheads="1"/>
            </p:cNvSpPr>
            <p:nvPr/>
          </p:nvSpPr>
          <p:spPr bwMode="auto">
            <a:xfrm>
              <a:off x="1661" y="1310"/>
              <a:ext cx="250" cy="250"/>
            </a:xfrm>
            <a:prstGeom prst="ellipse">
              <a:avLst/>
            </a:prstGeom>
            <a:solidFill>
              <a:srgbClr val="FDB6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18" name="Oval 22"/>
            <p:cNvSpPr>
              <a:spLocks noChangeArrowheads="1"/>
            </p:cNvSpPr>
            <p:nvPr/>
          </p:nvSpPr>
          <p:spPr bwMode="auto">
            <a:xfrm>
              <a:off x="1729" y="137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sp>
        <p:nvSpPr>
          <p:cNvPr id="19" name="Oval 23"/>
          <p:cNvSpPr>
            <a:spLocks noChangeArrowheads="1"/>
          </p:cNvSpPr>
          <p:nvPr/>
        </p:nvSpPr>
        <p:spPr bwMode="auto">
          <a:xfrm>
            <a:off x="3952875" y="2948906"/>
            <a:ext cx="1228725" cy="1228725"/>
          </a:xfrm>
          <a:prstGeom prst="ellipse">
            <a:avLst/>
          </a:pr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 sz="1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4111646" y="3315618"/>
            <a:ext cx="947696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fontAlgn="base" latinLnBrk="1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algn="ctr"/>
            <a:r>
              <a:rPr kumimoji="0" lang="en-US" altLang="ko-KR" sz="1600">
                <a:latin typeface="Arial Black" pitchFamily="34" charset="0"/>
              </a:rPr>
              <a:t>Design</a:t>
            </a:r>
          </a:p>
          <a:p>
            <a:pPr algn="ctr"/>
            <a:r>
              <a:rPr kumimoji="0" lang="en-US" altLang="ko-KR" sz="900">
                <a:latin typeface="Arial Black" pitchFamily="34" charset="0"/>
              </a:rPr>
              <a:t>Inspiration</a:t>
            </a:r>
          </a:p>
        </p:txBody>
      </p:sp>
      <p:sp>
        <p:nvSpPr>
          <p:cNvPr id="21" name="Freeform 17"/>
          <p:cNvSpPr>
            <a:spLocks/>
          </p:cNvSpPr>
          <p:nvPr/>
        </p:nvSpPr>
        <p:spPr bwMode="auto">
          <a:xfrm>
            <a:off x="822325" y="2988593"/>
            <a:ext cx="2790825" cy="1144588"/>
          </a:xfrm>
          <a:custGeom>
            <a:avLst/>
            <a:gdLst>
              <a:gd name="T0" fmla="*/ 1423 w 1860"/>
              <a:gd name="T1" fmla="*/ 4 h 762"/>
              <a:gd name="T2" fmla="*/ 1222 w 1860"/>
              <a:gd name="T3" fmla="*/ 16 h 762"/>
              <a:gd name="T4" fmla="*/ 1112 w 1860"/>
              <a:gd name="T5" fmla="*/ 0 h 762"/>
              <a:gd name="T6" fmla="*/ 1030 w 1860"/>
              <a:gd name="T7" fmla="*/ 9 h 762"/>
              <a:gd name="T8" fmla="*/ 822 w 1860"/>
              <a:gd name="T9" fmla="*/ 9 h 762"/>
              <a:gd name="T10" fmla="*/ 740 w 1860"/>
              <a:gd name="T11" fmla="*/ 0 h 762"/>
              <a:gd name="T12" fmla="*/ 631 w 1860"/>
              <a:gd name="T13" fmla="*/ 16 h 762"/>
              <a:gd name="T14" fmla="*/ 437 w 1860"/>
              <a:gd name="T15" fmla="*/ 4 h 762"/>
              <a:gd name="T16" fmla="*/ 361 w 1860"/>
              <a:gd name="T17" fmla="*/ 0 h 762"/>
              <a:gd name="T18" fmla="*/ 286 w 1860"/>
              <a:gd name="T19" fmla="*/ 12 h 762"/>
              <a:gd name="T20" fmla="*/ 216 w 1860"/>
              <a:gd name="T21" fmla="*/ 37 h 762"/>
              <a:gd name="T22" fmla="*/ 152 w 1860"/>
              <a:gd name="T23" fmla="*/ 76 h 762"/>
              <a:gd name="T24" fmla="*/ 99 w 1860"/>
              <a:gd name="T25" fmla="*/ 124 h 762"/>
              <a:gd name="T26" fmla="*/ 55 w 1860"/>
              <a:gd name="T27" fmla="*/ 183 h 762"/>
              <a:gd name="T28" fmla="*/ 22 w 1860"/>
              <a:gd name="T29" fmla="*/ 249 h 762"/>
              <a:gd name="T30" fmla="*/ 4 w 1860"/>
              <a:gd name="T31" fmla="*/ 323 h 762"/>
              <a:gd name="T32" fmla="*/ 0 w 1860"/>
              <a:gd name="T33" fmla="*/ 380 h 762"/>
              <a:gd name="T34" fmla="*/ 8 w 1860"/>
              <a:gd name="T35" fmla="*/ 457 h 762"/>
              <a:gd name="T36" fmla="*/ 29 w 1860"/>
              <a:gd name="T37" fmla="*/ 529 h 762"/>
              <a:gd name="T38" fmla="*/ 65 w 1860"/>
              <a:gd name="T39" fmla="*/ 594 h 762"/>
              <a:gd name="T40" fmla="*/ 112 w 1860"/>
              <a:gd name="T41" fmla="*/ 650 h 762"/>
              <a:gd name="T42" fmla="*/ 168 w 1860"/>
              <a:gd name="T43" fmla="*/ 697 h 762"/>
              <a:gd name="T44" fmla="*/ 233 w 1860"/>
              <a:gd name="T45" fmla="*/ 732 h 762"/>
              <a:gd name="T46" fmla="*/ 304 w 1860"/>
              <a:gd name="T47" fmla="*/ 754 h 762"/>
              <a:gd name="T48" fmla="*/ 381 w 1860"/>
              <a:gd name="T49" fmla="*/ 762 h 762"/>
              <a:gd name="T50" fmla="*/ 460 w 1860"/>
              <a:gd name="T51" fmla="*/ 753 h 762"/>
              <a:gd name="T52" fmla="*/ 661 w 1860"/>
              <a:gd name="T53" fmla="*/ 753 h 762"/>
              <a:gd name="T54" fmla="*/ 740 w 1860"/>
              <a:gd name="T55" fmla="*/ 762 h 762"/>
              <a:gd name="T56" fmla="*/ 844 w 1860"/>
              <a:gd name="T57" fmla="*/ 747 h 762"/>
              <a:gd name="T58" fmla="*/ 1059 w 1860"/>
              <a:gd name="T59" fmla="*/ 758 h 762"/>
              <a:gd name="T60" fmla="*/ 1140 w 1860"/>
              <a:gd name="T61" fmla="*/ 761 h 762"/>
              <a:gd name="T62" fmla="*/ 1374 w 1860"/>
              <a:gd name="T63" fmla="*/ 747 h 762"/>
              <a:gd name="T64" fmla="*/ 1451 w 1860"/>
              <a:gd name="T65" fmla="*/ 761 h 762"/>
              <a:gd name="T66" fmla="*/ 1518 w 1860"/>
              <a:gd name="T67" fmla="*/ 760 h 762"/>
              <a:gd name="T68" fmla="*/ 1592 w 1860"/>
              <a:gd name="T69" fmla="*/ 744 h 762"/>
              <a:gd name="T70" fmla="*/ 1660 w 1860"/>
              <a:gd name="T71" fmla="*/ 716 h 762"/>
              <a:gd name="T72" fmla="*/ 1721 w 1860"/>
              <a:gd name="T73" fmla="*/ 675 h 762"/>
              <a:gd name="T74" fmla="*/ 1773 w 1860"/>
              <a:gd name="T75" fmla="*/ 623 h 762"/>
              <a:gd name="T76" fmla="*/ 1814 w 1860"/>
              <a:gd name="T77" fmla="*/ 562 h 762"/>
              <a:gd name="T78" fmla="*/ 1842 w 1860"/>
              <a:gd name="T79" fmla="*/ 494 h 762"/>
              <a:gd name="T80" fmla="*/ 1858 w 1860"/>
              <a:gd name="T81" fmla="*/ 420 h 762"/>
              <a:gd name="T82" fmla="*/ 1859 w 1860"/>
              <a:gd name="T83" fmla="*/ 361 h 762"/>
              <a:gd name="T84" fmla="*/ 1848 w 1860"/>
              <a:gd name="T85" fmla="*/ 286 h 762"/>
              <a:gd name="T86" fmla="*/ 1822 w 1860"/>
              <a:gd name="T87" fmla="*/ 216 h 762"/>
              <a:gd name="T88" fmla="*/ 1784 w 1860"/>
              <a:gd name="T89" fmla="*/ 152 h 762"/>
              <a:gd name="T90" fmla="*/ 1735 w 1860"/>
              <a:gd name="T91" fmla="*/ 99 h 762"/>
              <a:gd name="T92" fmla="*/ 1676 w 1860"/>
              <a:gd name="T93" fmla="*/ 55 h 762"/>
              <a:gd name="T94" fmla="*/ 1609 w 1860"/>
              <a:gd name="T95" fmla="*/ 22 h 762"/>
              <a:gd name="T96" fmla="*/ 1537 w 1860"/>
              <a:gd name="T97" fmla="*/ 4 h 762"/>
              <a:gd name="T98" fmla="*/ 1478 w 1860"/>
              <a:gd name="T99" fmla="*/ 0 h 762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w 1860"/>
              <a:gd name="T151" fmla="*/ 0 h 762"/>
              <a:gd name="T152" fmla="*/ 1860 w 1860"/>
              <a:gd name="T153" fmla="*/ 762 h 762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T150" t="T151" r="T152" b="T153"/>
            <a:pathLst>
              <a:path w="1860" h="762">
                <a:moveTo>
                  <a:pt x="1478" y="0"/>
                </a:moveTo>
                <a:lnTo>
                  <a:pt x="1478" y="0"/>
                </a:lnTo>
                <a:lnTo>
                  <a:pt x="1450" y="1"/>
                </a:lnTo>
                <a:lnTo>
                  <a:pt x="1423" y="4"/>
                </a:lnTo>
                <a:lnTo>
                  <a:pt x="1396" y="9"/>
                </a:lnTo>
                <a:lnTo>
                  <a:pt x="1370" y="16"/>
                </a:lnTo>
                <a:lnTo>
                  <a:pt x="1222" y="16"/>
                </a:lnTo>
                <a:lnTo>
                  <a:pt x="1195" y="9"/>
                </a:lnTo>
                <a:lnTo>
                  <a:pt x="1169" y="4"/>
                </a:lnTo>
                <a:lnTo>
                  <a:pt x="1141" y="1"/>
                </a:lnTo>
                <a:lnTo>
                  <a:pt x="1112" y="0"/>
                </a:lnTo>
                <a:lnTo>
                  <a:pt x="1084" y="1"/>
                </a:lnTo>
                <a:lnTo>
                  <a:pt x="1057" y="4"/>
                </a:lnTo>
                <a:lnTo>
                  <a:pt x="1030" y="9"/>
                </a:lnTo>
                <a:lnTo>
                  <a:pt x="1004" y="16"/>
                </a:lnTo>
                <a:lnTo>
                  <a:pt x="849" y="16"/>
                </a:lnTo>
                <a:lnTo>
                  <a:pt x="822" y="9"/>
                </a:lnTo>
                <a:lnTo>
                  <a:pt x="796" y="4"/>
                </a:lnTo>
                <a:lnTo>
                  <a:pt x="768" y="1"/>
                </a:lnTo>
                <a:lnTo>
                  <a:pt x="740" y="0"/>
                </a:lnTo>
                <a:lnTo>
                  <a:pt x="711" y="1"/>
                </a:lnTo>
                <a:lnTo>
                  <a:pt x="684" y="4"/>
                </a:lnTo>
                <a:lnTo>
                  <a:pt x="657" y="9"/>
                </a:lnTo>
                <a:lnTo>
                  <a:pt x="631" y="16"/>
                </a:lnTo>
                <a:lnTo>
                  <a:pt x="490" y="16"/>
                </a:lnTo>
                <a:lnTo>
                  <a:pt x="463" y="9"/>
                </a:lnTo>
                <a:lnTo>
                  <a:pt x="437" y="4"/>
                </a:lnTo>
                <a:lnTo>
                  <a:pt x="409" y="1"/>
                </a:lnTo>
                <a:lnTo>
                  <a:pt x="381" y="0"/>
                </a:lnTo>
                <a:lnTo>
                  <a:pt x="361" y="0"/>
                </a:lnTo>
                <a:lnTo>
                  <a:pt x="342" y="2"/>
                </a:lnTo>
                <a:lnTo>
                  <a:pt x="323" y="4"/>
                </a:lnTo>
                <a:lnTo>
                  <a:pt x="304" y="8"/>
                </a:lnTo>
                <a:lnTo>
                  <a:pt x="286" y="12"/>
                </a:lnTo>
                <a:lnTo>
                  <a:pt x="268" y="17"/>
                </a:lnTo>
                <a:lnTo>
                  <a:pt x="249" y="22"/>
                </a:lnTo>
                <a:lnTo>
                  <a:pt x="233" y="29"/>
                </a:lnTo>
                <a:lnTo>
                  <a:pt x="216" y="37"/>
                </a:lnTo>
                <a:lnTo>
                  <a:pt x="200" y="46"/>
                </a:lnTo>
                <a:lnTo>
                  <a:pt x="183" y="55"/>
                </a:lnTo>
                <a:lnTo>
                  <a:pt x="168" y="65"/>
                </a:lnTo>
                <a:lnTo>
                  <a:pt x="152" y="76"/>
                </a:lnTo>
                <a:lnTo>
                  <a:pt x="139" y="87"/>
                </a:lnTo>
                <a:lnTo>
                  <a:pt x="124" y="99"/>
                </a:lnTo>
                <a:lnTo>
                  <a:pt x="112" y="112"/>
                </a:lnTo>
                <a:lnTo>
                  <a:pt x="99" y="124"/>
                </a:lnTo>
                <a:lnTo>
                  <a:pt x="87" y="139"/>
                </a:lnTo>
                <a:lnTo>
                  <a:pt x="76" y="152"/>
                </a:lnTo>
                <a:lnTo>
                  <a:pt x="65" y="168"/>
                </a:lnTo>
                <a:lnTo>
                  <a:pt x="55" y="183"/>
                </a:lnTo>
                <a:lnTo>
                  <a:pt x="46" y="200"/>
                </a:lnTo>
                <a:lnTo>
                  <a:pt x="37" y="216"/>
                </a:lnTo>
                <a:lnTo>
                  <a:pt x="29" y="233"/>
                </a:lnTo>
                <a:lnTo>
                  <a:pt x="22" y="249"/>
                </a:lnTo>
                <a:lnTo>
                  <a:pt x="17" y="268"/>
                </a:lnTo>
                <a:lnTo>
                  <a:pt x="12" y="286"/>
                </a:lnTo>
                <a:lnTo>
                  <a:pt x="8" y="304"/>
                </a:lnTo>
                <a:lnTo>
                  <a:pt x="4" y="323"/>
                </a:lnTo>
                <a:lnTo>
                  <a:pt x="2" y="342"/>
                </a:lnTo>
                <a:lnTo>
                  <a:pt x="0" y="361"/>
                </a:lnTo>
                <a:lnTo>
                  <a:pt x="0" y="380"/>
                </a:lnTo>
                <a:lnTo>
                  <a:pt x="0" y="401"/>
                </a:lnTo>
                <a:lnTo>
                  <a:pt x="2" y="420"/>
                </a:lnTo>
                <a:lnTo>
                  <a:pt x="4" y="439"/>
                </a:lnTo>
                <a:lnTo>
                  <a:pt x="8" y="457"/>
                </a:lnTo>
                <a:lnTo>
                  <a:pt x="12" y="476"/>
                </a:lnTo>
                <a:lnTo>
                  <a:pt x="17" y="494"/>
                </a:lnTo>
                <a:lnTo>
                  <a:pt x="22" y="511"/>
                </a:lnTo>
                <a:lnTo>
                  <a:pt x="29" y="529"/>
                </a:lnTo>
                <a:lnTo>
                  <a:pt x="37" y="546"/>
                </a:lnTo>
                <a:lnTo>
                  <a:pt x="46" y="562"/>
                </a:lnTo>
                <a:lnTo>
                  <a:pt x="55" y="578"/>
                </a:lnTo>
                <a:lnTo>
                  <a:pt x="65" y="594"/>
                </a:lnTo>
                <a:lnTo>
                  <a:pt x="76" y="609"/>
                </a:lnTo>
                <a:lnTo>
                  <a:pt x="87" y="623"/>
                </a:lnTo>
                <a:lnTo>
                  <a:pt x="99" y="637"/>
                </a:lnTo>
                <a:lnTo>
                  <a:pt x="112" y="650"/>
                </a:lnTo>
                <a:lnTo>
                  <a:pt x="124" y="663"/>
                </a:lnTo>
                <a:lnTo>
                  <a:pt x="139" y="675"/>
                </a:lnTo>
                <a:lnTo>
                  <a:pt x="152" y="686"/>
                </a:lnTo>
                <a:lnTo>
                  <a:pt x="168" y="697"/>
                </a:lnTo>
                <a:lnTo>
                  <a:pt x="183" y="707"/>
                </a:lnTo>
                <a:lnTo>
                  <a:pt x="200" y="716"/>
                </a:lnTo>
                <a:lnTo>
                  <a:pt x="216" y="724"/>
                </a:lnTo>
                <a:lnTo>
                  <a:pt x="233" y="732"/>
                </a:lnTo>
                <a:lnTo>
                  <a:pt x="249" y="738"/>
                </a:lnTo>
                <a:lnTo>
                  <a:pt x="268" y="744"/>
                </a:lnTo>
                <a:lnTo>
                  <a:pt x="286" y="750"/>
                </a:lnTo>
                <a:lnTo>
                  <a:pt x="304" y="754"/>
                </a:lnTo>
                <a:lnTo>
                  <a:pt x="323" y="758"/>
                </a:lnTo>
                <a:lnTo>
                  <a:pt x="342" y="760"/>
                </a:lnTo>
                <a:lnTo>
                  <a:pt x="361" y="761"/>
                </a:lnTo>
                <a:lnTo>
                  <a:pt x="381" y="762"/>
                </a:lnTo>
                <a:lnTo>
                  <a:pt x="408" y="761"/>
                </a:lnTo>
                <a:lnTo>
                  <a:pt x="434" y="758"/>
                </a:lnTo>
                <a:lnTo>
                  <a:pt x="460" y="753"/>
                </a:lnTo>
                <a:lnTo>
                  <a:pt x="484" y="747"/>
                </a:lnTo>
                <a:lnTo>
                  <a:pt x="636" y="747"/>
                </a:lnTo>
                <a:lnTo>
                  <a:pt x="661" y="753"/>
                </a:lnTo>
                <a:lnTo>
                  <a:pt x="687" y="758"/>
                </a:lnTo>
                <a:lnTo>
                  <a:pt x="714" y="761"/>
                </a:lnTo>
                <a:lnTo>
                  <a:pt x="740" y="762"/>
                </a:lnTo>
                <a:lnTo>
                  <a:pt x="767" y="761"/>
                </a:lnTo>
                <a:lnTo>
                  <a:pt x="793" y="758"/>
                </a:lnTo>
                <a:lnTo>
                  <a:pt x="819" y="753"/>
                </a:lnTo>
                <a:lnTo>
                  <a:pt x="844" y="747"/>
                </a:lnTo>
                <a:lnTo>
                  <a:pt x="1008" y="747"/>
                </a:lnTo>
                <a:lnTo>
                  <a:pt x="1033" y="753"/>
                </a:lnTo>
                <a:lnTo>
                  <a:pt x="1059" y="758"/>
                </a:lnTo>
                <a:lnTo>
                  <a:pt x="1086" y="761"/>
                </a:lnTo>
                <a:lnTo>
                  <a:pt x="1112" y="762"/>
                </a:lnTo>
                <a:lnTo>
                  <a:pt x="1140" y="761"/>
                </a:lnTo>
                <a:lnTo>
                  <a:pt x="1165" y="758"/>
                </a:lnTo>
                <a:lnTo>
                  <a:pt x="1191" y="753"/>
                </a:lnTo>
                <a:lnTo>
                  <a:pt x="1216" y="747"/>
                </a:lnTo>
                <a:lnTo>
                  <a:pt x="1374" y="747"/>
                </a:lnTo>
                <a:lnTo>
                  <a:pt x="1399" y="753"/>
                </a:lnTo>
                <a:lnTo>
                  <a:pt x="1425" y="758"/>
                </a:lnTo>
                <a:lnTo>
                  <a:pt x="1451" y="761"/>
                </a:lnTo>
                <a:lnTo>
                  <a:pt x="1478" y="762"/>
                </a:lnTo>
                <a:lnTo>
                  <a:pt x="1499" y="761"/>
                </a:lnTo>
                <a:lnTo>
                  <a:pt x="1518" y="760"/>
                </a:lnTo>
                <a:lnTo>
                  <a:pt x="1537" y="758"/>
                </a:lnTo>
                <a:lnTo>
                  <a:pt x="1555" y="754"/>
                </a:lnTo>
                <a:lnTo>
                  <a:pt x="1574" y="750"/>
                </a:lnTo>
                <a:lnTo>
                  <a:pt x="1592" y="744"/>
                </a:lnTo>
                <a:lnTo>
                  <a:pt x="1609" y="738"/>
                </a:lnTo>
                <a:lnTo>
                  <a:pt x="1627" y="732"/>
                </a:lnTo>
                <a:lnTo>
                  <a:pt x="1643" y="724"/>
                </a:lnTo>
                <a:lnTo>
                  <a:pt x="1660" y="716"/>
                </a:lnTo>
                <a:lnTo>
                  <a:pt x="1676" y="707"/>
                </a:lnTo>
                <a:lnTo>
                  <a:pt x="1692" y="697"/>
                </a:lnTo>
                <a:lnTo>
                  <a:pt x="1707" y="686"/>
                </a:lnTo>
                <a:lnTo>
                  <a:pt x="1721" y="675"/>
                </a:lnTo>
                <a:lnTo>
                  <a:pt x="1735" y="663"/>
                </a:lnTo>
                <a:lnTo>
                  <a:pt x="1748" y="650"/>
                </a:lnTo>
                <a:lnTo>
                  <a:pt x="1761" y="637"/>
                </a:lnTo>
                <a:lnTo>
                  <a:pt x="1773" y="623"/>
                </a:lnTo>
                <a:lnTo>
                  <a:pt x="1784" y="609"/>
                </a:lnTo>
                <a:lnTo>
                  <a:pt x="1795" y="594"/>
                </a:lnTo>
                <a:lnTo>
                  <a:pt x="1805" y="578"/>
                </a:lnTo>
                <a:lnTo>
                  <a:pt x="1814" y="562"/>
                </a:lnTo>
                <a:lnTo>
                  <a:pt x="1822" y="546"/>
                </a:lnTo>
                <a:lnTo>
                  <a:pt x="1830" y="529"/>
                </a:lnTo>
                <a:lnTo>
                  <a:pt x="1836" y="511"/>
                </a:lnTo>
                <a:lnTo>
                  <a:pt x="1842" y="494"/>
                </a:lnTo>
                <a:lnTo>
                  <a:pt x="1848" y="476"/>
                </a:lnTo>
                <a:lnTo>
                  <a:pt x="1852" y="457"/>
                </a:lnTo>
                <a:lnTo>
                  <a:pt x="1856" y="439"/>
                </a:lnTo>
                <a:lnTo>
                  <a:pt x="1858" y="420"/>
                </a:lnTo>
                <a:lnTo>
                  <a:pt x="1859" y="401"/>
                </a:lnTo>
                <a:lnTo>
                  <a:pt x="1860" y="380"/>
                </a:lnTo>
                <a:lnTo>
                  <a:pt x="1859" y="361"/>
                </a:lnTo>
                <a:lnTo>
                  <a:pt x="1858" y="342"/>
                </a:lnTo>
                <a:lnTo>
                  <a:pt x="1856" y="323"/>
                </a:lnTo>
                <a:lnTo>
                  <a:pt x="1852" y="304"/>
                </a:lnTo>
                <a:lnTo>
                  <a:pt x="1848" y="286"/>
                </a:lnTo>
                <a:lnTo>
                  <a:pt x="1842" y="268"/>
                </a:lnTo>
                <a:lnTo>
                  <a:pt x="1836" y="249"/>
                </a:lnTo>
                <a:lnTo>
                  <a:pt x="1830" y="233"/>
                </a:lnTo>
                <a:lnTo>
                  <a:pt x="1822" y="216"/>
                </a:lnTo>
                <a:lnTo>
                  <a:pt x="1814" y="200"/>
                </a:lnTo>
                <a:lnTo>
                  <a:pt x="1805" y="183"/>
                </a:lnTo>
                <a:lnTo>
                  <a:pt x="1795" y="168"/>
                </a:lnTo>
                <a:lnTo>
                  <a:pt x="1784" y="152"/>
                </a:lnTo>
                <a:lnTo>
                  <a:pt x="1773" y="139"/>
                </a:lnTo>
                <a:lnTo>
                  <a:pt x="1761" y="124"/>
                </a:lnTo>
                <a:lnTo>
                  <a:pt x="1748" y="112"/>
                </a:lnTo>
                <a:lnTo>
                  <a:pt x="1735" y="99"/>
                </a:lnTo>
                <a:lnTo>
                  <a:pt x="1721" y="87"/>
                </a:lnTo>
                <a:lnTo>
                  <a:pt x="1707" y="76"/>
                </a:lnTo>
                <a:lnTo>
                  <a:pt x="1692" y="65"/>
                </a:lnTo>
                <a:lnTo>
                  <a:pt x="1676" y="55"/>
                </a:lnTo>
                <a:lnTo>
                  <a:pt x="1660" y="46"/>
                </a:lnTo>
                <a:lnTo>
                  <a:pt x="1643" y="37"/>
                </a:lnTo>
                <a:lnTo>
                  <a:pt x="1627" y="29"/>
                </a:lnTo>
                <a:lnTo>
                  <a:pt x="1609" y="22"/>
                </a:lnTo>
                <a:lnTo>
                  <a:pt x="1592" y="17"/>
                </a:lnTo>
                <a:lnTo>
                  <a:pt x="1574" y="12"/>
                </a:lnTo>
                <a:lnTo>
                  <a:pt x="1555" y="8"/>
                </a:lnTo>
                <a:lnTo>
                  <a:pt x="1537" y="4"/>
                </a:lnTo>
                <a:lnTo>
                  <a:pt x="1518" y="2"/>
                </a:lnTo>
                <a:lnTo>
                  <a:pt x="1499" y="0"/>
                </a:lnTo>
                <a:lnTo>
                  <a:pt x="1478" y="0"/>
                </a:lnTo>
                <a:close/>
              </a:path>
            </a:pathLst>
          </a:custGeom>
          <a:solidFill>
            <a:schemeClr val="bg2">
              <a:alpha val="20000"/>
            </a:schemeClr>
          </a:solidFill>
          <a:ln w="101600">
            <a:solidFill>
              <a:srgbClr val="2F2F2F"/>
            </a:solidFill>
            <a:round/>
            <a:headEnd/>
            <a:tailEnd/>
          </a:ln>
        </p:spPr>
        <p:txBody>
          <a:bodyPr/>
          <a:lstStyle/>
          <a:p>
            <a:endParaRPr kumimoji="0" lang="ko-KR" altLang="en-US" sz="1600">
              <a:latin typeface="맑은 고딕" pitchFamily="50" charset="-127"/>
              <a:ea typeface="맑은 고딕" pitchFamily="50" charset="-127"/>
            </a:endParaRPr>
          </a:p>
        </p:txBody>
      </p:sp>
      <p:sp>
        <p:nvSpPr>
          <p:cNvPr id="22" name="Rectangle 12"/>
          <p:cNvSpPr>
            <a:spLocks noChangeArrowheads="1"/>
          </p:cNvSpPr>
          <p:nvPr/>
        </p:nvSpPr>
        <p:spPr bwMode="auto">
          <a:xfrm>
            <a:off x="1021556" y="3112746"/>
            <a:ext cx="229711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400" dirty="0">
                <a:latin typeface="Arial Black" pitchFamily="34" charset="0"/>
                <a:ea typeface="맑은 고딕" pitchFamily="50" charset="-127"/>
              </a:rPr>
              <a:t>Animation PowerPoint</a:t>
            </a:r>
          </a:p>
        </p:txBody>
      </p:sp>
      <p:sp>
        <p:nvSpPr>
          <p:cNvPr id="23" name="Rectangle 13"/>
          <p:cNvSpPr>
            <a:spLocks noChangeArrowheads="1"/>
          </p:cNvSpPr>
          <p:nvPr/>
        </p:nvSpPr>
        <p:spPr bwMode="auto">
          <a:xfrm>
            <a:off x="955675" y="3501356"/>
            <a:ext cx="2428875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Dynamic look to your presentation – </a:t>
            </a:r>
          </a:p>
          <a:p>
            <a:pPr algn="ctr"/>
            <a:r>
              <a:rPr kumimoji="0" lang="en-US" altLang="ko-KR" sz="1050">
                <a:latin typeface="Arial" charset="0"/>
                <a:ea typeface="맑은 고딕" pitchFamily="50" charset="-127"/>
              </a:rPr>
              <a:t>Animation PowerPoint Templates</a:t>
            </a:r>
          </a:p>
        </p:txBody>
      </p:sp>
      <p:grpSp>
        <p:nvGrpSpPr>
          <p:cNvPr id="24" name="Group 49"/>
          <p:cNvGrpSpPr>
            <a:grpSpLocks/>
          </p:cNvGrpSpPr>
          <p:nvPr/>
        </p:nvGrpSpPr>
        <p:grpSpPr bwMode="auto">
          <a:xfrm>
            <a:off x="3408363" y="3374356"/>
            <a:ext cx="396875" cy="396875"/>
            <a:chOff x="946" y="947"/>
            <a:chExt cx="250" cy="250"/>
          </a:xfrm>
        </p:grpSpPr>
        <p:sp>
          <p:nvSpPr>
            <p:cNvPr id="25" name="Oval 50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6" name="Oval 51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grpSp>
        <p:nvGrpSpPr>
          <p:cNvPr id="27" name="Group 49"/>
          <p:cNvGrpSpPr>
            <a:grpSpLocks/>
          </p:cNvGrpSpPr>
          <p:nvPr/>
        </p:nvGrpSpPr>
        <p:grpSpPr bwMode="auto">
          <a:xfrm>
            <a:off x="5338763" y="3374356"/>
            <a:ext cx="396875" cy="396875"/>
            <a:chOff x="946" y="947"/>
            <a:chExt cx="250" cy="250"/>
          </a:xfrm>
        </p:grpSpPr>
        <p:sp>
          <p:nvSpPr>
            <p:cNvPr id="28" name="Oval 50"/>
            <p:cNvSpPr>
              <a:spLocks noChangeArrowheads="1"/>
            </p:cNvSpPr>
            <p:nvPr/>
          </p:nvSpPr>
          <p:spPr bwMode="auto">
            <a:xfrm>
              <a:off x="946" y="947"/>
              <a:ext cx="250" cy="250"/>
            </a:xfrm>
            <a:prstGeom prst="ellipse">
              <a:avLst/>
            </a:prstGeom>
            <a:solidFill>
              <a:schemeClr val="tx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29" name="Oval 51"/>
            <p:cNvSpPr>
              <a:spLocks noChangeArrowheads="1"/>
            </p:cNvSpPr>
            <p:nvPr/>
          </p:nvSpPr>
          <p:spPr bwMode="auto">
            <a:xfrm>
              <a:off x="1014" y="1015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kumimoji="0" lang="ko-KR" altLang="ko-KR" sz="1600">
                <a:latin typeface="맑은 고딕" pitchFamily="50" charset="-127"/>
                <a:ea typeface="맑은 고딕" pitchFamily="50" charset="-127"/>
              </a:endParaRPr>
            </a:p>
          </p:txBody>
        </p:sp>
      </p:grpSp>
      <p:cxnSp>
        <p:nvCxnSpPr>
          <p:cNvPr id="30" name="직선 연결선 43"/>
          <p:cNvCxnSpPr>
            <a:cxnSpLocks noChangeShapeType="1"/>
          </p:cNvCxnSpPr>
          <p:nvPr/>
        </p:nvCxnSpPr>
        <p:spPr bwMode="auto">
          <a:xfrm>
            <a:off x="5192713" y="3566443"/>
            <a:ext cx="219075" cy="1588"/>
          </a:xfrm>
          <a:prstGeom prst="line">
            <a:avLst/>
          </a:prstGeom>
          <a:noFill/>
          <a:ln w="101600">
            <a:solidFill>
              <a:srgbClr val="2F2F2F"/>
            </a:solidFill>
            <a:round/>
            <a:headEnd/>
            <a:tailEnd/>
          </a:ln>
        </p:spPr>
      </p:cxnSp>
      <p:cxnSp>
        <p:nvCxnSpPr>
          <p:cNvPr id="31" name="직선 연결선 44"/>
          <p:cNvCxnSpPr>
            <a:cxnSpLocks noChangeShapeType="1"/>
          </p:cNvCxnSpPr>
          <p:nvPr/>
        </p:nvCxnSpPr>
        <p:spPr bwMode="auto">
          <a:xfrm>
            <a:off x="3732213" y="3566443"/>
            <a:ext cx="219075" cy="1588"/>
          </a:xfrm>
          <a:prstGeom prst="line">
            <a:avLst/>
          </a:prstGeom>
          <a:noFill/>
          <a:ln w="101600">
            <a:solidFill>
              <a:srgbClr val="2F2F2F"/>
            </a:solidFill>
            <a:round/>
            <a:headEnd/>
            <a:tailEnd/>
          </a:ln>
        </p:spPr>
      </p:cxnSp>
    </p:spTree>
    <p:extLst>
      <p:ext uri="{BB962C8B-B14F-4D97-AF65-F5344CB8AC3E}">
        <p14:creationId xmlns:p14="http://schemas.microsoft.com/office/powerpoint/2010/main" val="4281423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www.1ppt.com/kejian/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第一PPT：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22681</TotalTime>
  <Words>291</Words>
  <Application>Microsoft Office PowerPoint</Application>
  <PresentationFormat>全屏显示(4:3)</PresentationFormat>
  <Paragraphs>45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5" baseType="lpstr">
      <vt:lpstr>第一PPT模板网：www.1ppt.com</vt:lpstr>
      <vt:lpstr>第一PPT：www.1ppt.com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微软用户</cp:lastModifiedBy>
  <cp:revision>1288</cp:revision>
  <dcterms:created xsi:type="dcterms:W3CDTF">2009-02-11T05:37:22Z</dcterms:created>
  <dcterms:modified xsi:type="dcterms:W3CDTF">2015-12-16T05:13:57Z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