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92" r:id="rId3"/>
    <p:sldId id="393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22"/>
          <p:cNvSpPr>
            <a:spLocks/>
          </p:cNvSpPr>
          <p:nvPr/>
        </p:nvSpPr>
        <p:spPr bwMode="auto">
          <a:xfrm>
            <a:off x="1604963" y="3668386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10001"/>
            </a:schemeClr>
          </a:solidFill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Oval 114"/>
          <p:cNvSpPr>
            <a:spLocks noChangeArrowheads="1"/>
          </p:cNvSpPr>
          <p:nvPr/>
        </p:nvSpPr>
        <p:spPr bwMode="auto">
          <a:xfrm>
            <a:off x="522288" y="2525386"/>
            <a:ext cx="1228725" cy="1228725"/>
          </a:xfrm>
          <a:prstGeom prst="ellipse">
            <a:avLst/>
          </a:prstGeom>
          <a:solidFill>
            <a:schemeClr val="bg1">
              <a:alpha val="20000"/>
            </a:schemeClr>
          </a:solidFill>
          <a:ln w="1016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Freeform 106"/>
          <p:cNvSpPr>
            <a:spLocks/>
          </p:cNvSpPr>
          <p:nvPr/>
        </p:nvSpPr>
        <p:spPr bwMode="auto">
          <a:xfrm>
            <a:off x="1614488" y="1380799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10001"/>
            </a:schemeClr>
          </a:solidFill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65"/>
          <p:cNvGrpSpPr>
            <a:grpSpLocks/>
          </p:cNvGrpSpPr>
          <p:nvPr/>
        </p:nvGrpSpPr>
        <p:grpSpPr bwMode="auto">
          <a:xfrm>
            <a:off x="1511300" y="2382511"/>
            <a:ext cx="396875" cy="396875"/>
            <a:chOff x="1661" y="2750"/>
            <a:chExt cx="250" cy="250"/>
          </a:xfrm>
        </p:grpSpPr>
        <p:sp>
          <p:nvSpPr>
            <p:cNvPr id="6" name="Oval 36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baseline="0"/>
            </a:p>
          </p:txBody>
        </p:sp>
        <p:sp>
          <p:nvSpPr>
            <p:cNvPr id="7" name="Oval 42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baseline="0"/>
            </a:p>
          </p:txBody>
        </p:sp>
      </p:grpSp>
      <p:sp>
        <p:nvSpPr>
          <p:cNvPr id="8" name="Freeform 110"/>
          <p:cNvSpPr>
            <a:spLocks/>
          </p:cNvSpPr>
          <p:nvPr/>
        </p:nvSpPr>
        <p:spPr bwMode="auto">
          <a:xfrm rot="13500000">
            <a:off x="6076951" y="1795136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01600">
            <a:solidFill>
              <a:srgbClr val="F7B60D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" name="Group 64"/>
          <p:cNvGrpSpPr>
            <a:grpSpLocks/>
          </p:cNvGrpSpPr>
          <p:nvPr/>
        </p:nvGrpSpPr>
        <p:grpSpPr bwMode="auto">
          <a:xfrm>
            <a:off x="6067425" y="2363461"/>
            <a:ext cx="396875" cy="396875"/>
            <a:chOff x="1661" y="1310"/>
            <a:chExt cx="250" cy="250"/>
          </a:xfrm>
        </p:grpSpPr>
        <p:sp>
          <p:nvSpPr>
            <p:cNvPr id="10" name="Oval 34"/>
            <p:cNvSpPr>
              <a:spLocks noChangeArrowheads="1"/>
            </p:cNvSpPr>
            <p:nvPr/>
          </p:nvSpPr>
          <p:spPr bwMode="auto">
            <a:xfrm>
              <a:off x="1661" y="1310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baseline="0"/>
            </a:p>
          </p:txBody>
        </p:sp>
        <p:sp>
          <p:nvSpPr>
            <p:cNvPr id="11" name="Oval 40"/>
            <p:cNvSpPr>
              <a:spLocks noChangeArrowheads="1"/>
            </p:cNvSpPr>
            <p:nvPr/>
          </p:nvSpPr>
          <p:spPr bwMode="auto">
            <a:xfrm>
              <a:off x="1729" y="137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baseline="0"/>
            </a:p>
          </p:txBody>
        </p:sp>
      </p:grpSp>
      <p:grpSp>
        <p:nvGrpSpPr>
          <p:cNvPr id="12" name="Group 111"/>
          <p:cNvGrpSpPr>
            <a:grpSpLocks/>
          </p:cNvGrpSpPr>
          <p:nvPr/>
        </p:nvGrpSpPr>
        <p:grpSpPr bwMode="auto">
          <a:xfrm>
            <a:off x="1485900" y="3469949"/>
            <a:ext cx="396875" cy="396875"/>
            <a:chOff x="1661" y="2750"/>
            <a:chExt cx="250" cy="250"/>
          </a:xfrm>
        </p:grpSpPr>
        <p:sp>
          <p:nvSpPr>
            <p:cNvPr id="13" name="Oval 112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baseline="0"/>
            </a:p>
          </p:txBody>
        </p:sp>
        <p:sp>
          <p:nvSpPr>
            <p:cNvPr id="14" name="Oval 113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baseline="0"/>
            </a:p>
          </p:txBody>
        </p:sp>
      </p:grpSp>
      <p:sp>
        <p:nvSpPr>
          <p:cNvPr id="15" name="Freeform 115"/>
          <p:cNvSpPr>
            <a:spLocks/>
          </p:cNvSpPr>
          <p:nvPr/>
        </p:nvSpPr>
        <p:spPr bwMode="auto">
          <a:xfrm rot="13500000">
            <a:off x="6070601" y="4081136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016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Group 63"/>
          <p:cNvGrpSpPr>
            <a:grpSpLocks/>
          </p:cNvGrpSpPr>
          <p:nvPr/>
        </p:nvGrpSpPr>
        <p:grpSpPr bwMode="auto">
          <a:xfrm>
            <a:off x="6048375" y="4651049"/>
            <a:ext cx="396875" cy="396875"/>
            <a:chOff x="1661" y="2034"/>
            <a:chExt cx="250" cy="250"/>
          </a:xfrm>
        </p:grpSpPr>
        <p:sp>
          <p:nvSpPr>
            <p:cNvPr id="17" name="Oval 35"/>
            <p:cNvSpPr>
              <a:spLocks noChangeArrowheads="1"/>
            </p:cNvSpPr>
            <p:nvPr/>
          </p:nvSpPr>
          <p:spPr bwMode="auto">
            <a:xfrm>
              <a:off x="1661" y="2034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baseline="0"/>
            </a:p>
          </p:txBody>
        </p:sp>
        <p:sp>
          <p:nvSpPr>
            <p:cNvPr id="18" name="Oval 41"/>
            <p:cNvSpPr>
              <a:spLocks noChangeArrowheads="1"/>
            </p:cNvSpPr>
            <p:nvPr/>
          </p:nvSpPr>
          <p:spPr bwMode="auto">
            <a:xfrm>
              <a:off x="1729" y="2104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baseline="0"/>
            </a:p>
          </p:txBody>
        </p:sp>
      </p:grpSp>
      <p:sp>
        <p:nvSpPr>
          <p:cNvPr id="19" name="Text Box 117"/>
          <p:cNvSpPr txBox="1">
            <a:spLocks noChangeArrowheads="1"/>
          </p:cNvSpPr>
          <p:nvPr/>
        </p:nvSpPr>
        <p:spPr bwMode="auto">
          <a:xfrm>
            <a:off x="633413" y="2884161"/>
            <a:ext cx="1035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baseline="0">
                <a:solidFill>
                  <a:schemeClr val="bg1"/>
                </a:solidFill>
                <a:latin typeface="Arial Black" pitchFamily="34" charset="0"/>
              </a:rPr>
              <a:t>Design</a:t>
            </a:r>
          </a:p>
          <a:p>
            <a:pPr algn="ctr"/>
            <a:r>
              <a:rPr lang="en-US" altLang="ko-KR" sz="1000" baseline="0">
                <a:solidFill>
                  <a:schemeClr val="bg1"/>
                </a:solidFill>
                <a:latin typeface="Arial Black" pitchFamily="34" charset="0"/>
              </a:rPr>
              <a:t>Inspiration</a:t>
            </a:r>
          </a:p>
        </p:txBody>
      </p:sp>
      <p:sp>
        <p:nvSpPr>
          <p:cNvPr id="20" name="Rectangle 120"/>
          <p:cNvSpPr>
            <a:spLocks noChangeArrowheads="1"/>
          </p:cNvSpPr>
          <p:nvPr/>
        </p:nvSpPr>
        <p:spPr bwMode="auto">
          <a:xfrm>
            <a:off x="4094163" y="5076499"/>
            <a:ext cx="226695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500" baseline="0">
                <a:solidFill>
                  <a:srgbClr val="139AFF"/>
                </a:solidFill>
                <a:latin typeface="Arial Black" pitchFamily="34" charset="0"/>
              </a:rPr>
              <a:t>Eye-Catching Visual</a:t>
            </a:r>
          </a:p>
        </p:txBody>
      </p:sp>
      <p:sp>
        <p:nvSpPr>
          <p:cNvPr id="21" name="Rectangle 121"/>
          <p:cNvSpPr>
            <a:spLocks noChangeArrowheads="1"/>
          </p:cNvSpPr>
          <p:nvPr/>
        </p:nvSpPr>
        <p:spPr bwMode="auto">
          <a:xfrm>
            <a:off x="3736975" y="2785736"/>
            <a:ext cx="26273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500" baseline="0">
                <a:solidFill>
                  <a:srgbClr val="FDB602"/>
                </a:solidFill>
                <a:latin typeface="Arial Black" pitchFamily="34" charset="0"/>
              </a:rPr>
              <a:t>Immense Visual Appeal</a:t>
            </a:r>
          </a:p>
        </p:txBody>
      </p:sp>
      <p:sp>
        <p:nvSpPr>
          <p:cNvPr id="22" name="Rectangle 123"/>
          <p:cNvSpPr>
            <a:spLocks noChangeArrowheads="1"/>
          </p:cNvSpPr>
          <p:nvPr/>
        </p:nvSpPr>
        <p:spPr bwMode="auto">
          <a:xfrm>
            <a:off x="1822450" y="1561774"/>
            <a:ext cx="1547813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FFB400"/>
                </a:solidFill>
                <a:latin typeface="Arial" charset="0"/>
              </a:rPr>
              <a:t>Visual Appealing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solidFill>
                  <a:schemeClr val="bg1"/>
                </a:solidFill>
                <a:latin typeface="Arial" charset="0"/>
              </a:rPr>
              <a:t>Captivate your viewing </a:t>
            </a:r>
          </a:p>
          <a:p>
            <a:pPr algn="l"/>
            <a:r>
              <a:rPr lang="en-US" altLang="ko-KR" sz="1000" baseline="0">
                <a:solidFill>
                  <a:schemeClr val="bg1"/>
                </a:solidFill>
                <a:latin typeface="Arial" charset="0"/>
              </a:rPr>
              <a:t>audience - PowerPoint </a:t>
            </a:r>
          </a:p>
          <a:p>
            <a:pPr algn="l"/>
            <a:r>
              <a:rPr lang="en-US" altLang="ko-KR" sz="1000" baseline="0">
                <a:solidFill>
                  <a:schemeClr val="bg1"/>
                </a:solidFill>
                <a:latin typeface="Arial" charset="0"/>
              </a:rPr>
              <a:t>Templates</a:t>
            </a:r>
          </a:p>
        </p:txBody>
      </p:sp>
      <p:sp>
        <p:nvSpPr>
          <p:cNvPr id="23" name="Line 124"/>
          <p:cNvSpPr>
            <a:spLocks noChangeShapeType="1"/>
          </p:cNvSpPr>
          <p:nvPr/>
        </p:nvSpPr>
        <p:spPr bwMode="auto">
          <a:xfrm>
            <a:off x="3298825" y="1606224"/>
            <a:ext cx="0" cy="75723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Rectangle 125"/>
          <p:cNvSpPr>
            <a:spLocks noChangeArrowheads="1"/>
          </p:cNvSpPr>
          <p:nvPr/>
        </p:nvSpPr>
        <p:spPr bwMode="auto">
          <a:xfrm>
            <a:off x="3332163" y="1561774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FFB400"/>
                </a:solidFill>
                <a:latin typeface="Arial" charset="0"/>
              </a:rPr>
              <a:t>Subtle Touch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solidFill>
                  <a:schemeClr val="bg1"/>
                </a:solidFill>
                <a:latin typeface="Arial" charset="0"/>
              </a:rPr>
              <a:t>Backgrounds, PowerPoint Diagrams</a:t>
            </a:r>
          </a:p>
        </p:txBody>
      </p:sp>
      <p:sp>
        <p:nvSpPr>
          <p:cNvPr id="25" name="Line 127"/>
          <p:cNvSpPr>
            <a:spLocks noChangeShapeType="1"/>
          </p:cNvSpPr>
          <p:nvPr/>
        </p:nvSpPr>
        <p:spPr bwMode="auto">
          <a:xfrm>
            <a:off x="4783138" y="1606224"/>
            <a:ext cx="0" cy="75723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Rectangle 128"/>
          <p:cNvSpPr>
            <a:spLocks noChangeArrowheads="1"/>
          </p:cNvSpPr>
          <p:nvPr/>
        </p:nvSpPr>
        <p:spPr bwMode="auto">
          <a:xfrm>
            <a:off x="4821238" y="1561774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FFB400"/>
                </a:solidFill>
                <a:latin typeface="Arial" charset="0"/>
              </a:rPr>
              <a:t>Animation PT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solidFill>
                  <a:schemeClr val="bg1"/>
                </a:solidFill>
                <a:latin typeface="Arial" charset="0"/>
              </a:rPr>
              <a:t>Dynamic look to your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solidFill>
                  <a:schemeClr val="bg1"/>
                </a:solidFill>
                <a:latin typeface="Arial" charset="0"/>
              </a:rPr>
              <a:t>presentation</a:t>
            </a:r>
          </a:p>
        </p:txBody>
      </p:sp>
      <p:sp>
        <p:nvSpPr>
          <p:cNvPr id="27" name="Rectangle 129"/>
          <p:cNvSpPr>
            <a:spLocks noChangeArrowheads="1"/>
          </p:cNvSpPr>
          <p:nvPr/>
        </p:nvSpPr>
        <p:spPr bwMode="auto">
          <a:xfrm>
            <a:off x="1822450" y="3836661"/>
            <a:ext cx="1547813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139AFF"/>
                </a:solidFill>
                <a:latin typeface="Arial" charset="0"/>
              </a:rPr>
              <a:t>Ready to Use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solidFill>
                  <a:schemeClr val="bg1"/>
                </a:solidFill>
                <a:latin typeface="Arial" charset="0"/>
              </a:rPr>
              <a:t>Immense visual appeal - Premade PowerPoint Templates</a:t>
            </a:r>
          </a:p>
        </p:txBody>
      </p:sp>
      <p:sp>
        <p:nvSpPr>
          <p:cNvPr id="28" name="Line 130"/>
          <p:cNvSpPr>
            <a:spLocks noChangeShapeType="1"/>
          </p:cNvSpPr>
          <p:nvPr/>
        </p:nvSpPr>
        <p:spPr bwMode="auto">
          <a:xfrm>
            <a:off x="3298825" y="3881111"/>
            <a:ext cx="0" cy="75723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Rectangle 131"/>
          <p:cNvSpPr>
            <a:spLocks noChangeArrowheads="1"/>
          </p:cNvSpPr>
          <p:nvPr/>
        </p:nvSpPr>
        <p:spPr bwMode="auto">
          <a:xfrm>
            <a:off x="3332163" y="3836661"/>
            <a:ext cx="143192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139AFF"/>
                </a:solidFill>
                <a:latin typeface="Arial" charset="0"/>
              </a:rPr>
              <a:t>Diversity of Culture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solidFill>
                  <a:schemeClr val="bg1"/>
                </a:solidFill>
                <a:latin typeface="Arial" charset="0"/>
              </a:rPr>
              <a:t>Backgrounds, PowerPoint Diagrams</a:t>
            </a:r>
          </a:p>
        </p:txBody>
      </p:sp>
      <p:sp>
        <p:nvSpPr>
          <p:cNvPr id="30" name="Line 132"/>
          <p:cNvSpPr>
            <a:spLocks noChangeShapeType="1"/>
          </p:cNvSpPr>
          <p:nvPr/>
        </p:nvSpPr>
        <p:spPr bwMode="auto">
          <a:xfrm>
            <a:off x="4783138" y="3881111"/>
            <a:ext cx="0" cy="75723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Rectangle 133"/>
          <p:cNvSpPr>
            <a:spLocks noChangeArrowheads="1"/>
          </p:cNvSpPr>
          <p:nvPr/>
        </p:nvSpPr>
        <p:spPr bwMode="auto">
          <a:xfrm>
            <a:off x="4821238" y="3836661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139AFF"/>
                </a:solidFill>
                <a:latin typeface="Arial" charset="0"/>
              </a:rPr>
              <a:t>Easy Search</a:t>
            </a:r>
            <a:r>
              <a:rPr lang="en-US" altLang="ko-KR" sz="1200" b="1" baseline="0">
                <a:solidFill>
                  <a:srgbClr val="FFB400"/>
                </a:solidFill>
                <a:latin typeface="Arial" charset="0"/>
              </a:rPr>
              <a:t> 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solidFill>
                  <a:schemeClr val="bg1"/>
                </a:solidFill>
                <a:latin typeface="Arial" charset="0"/>
              </a:rPr>
              <a:t>Dynamic look to your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solidFill>
                  <a:schemeClr val="bg1"/>
                </a:solidFill>
                <a:latin typeface="Arial" charset="0"/>
              </a:rPr>
              <a:t>presentation</a:t>
            </a:r>
          </a:p>
        </p:txBody>
      </p:sp>
      <p:sp>
        <p:nvSpPr>
          <p:cNvPr id="32" name="Oval 136"/>
          <p:cNvSpPr>
            <a:spLocks noChangeArrowheads="1"/>
          </p:cNvSpPr>
          <p:nvPr/>
        </p:nvSpPr>
        <p:spPr bwMode="auto">
          <a:xfrm>
            <a:off x="6254750" y="3662036"/>
            <a:ext cx="1228725" cy="1228725"/>
          </a:xfrm>
          <a:prstGeom prst="ellipse">
            <a:avLst/>
          </a:prstGeom>
          <a:solidFill>
            <a:srgbClr val="139AFF">
              <a:alpha val="30000"/>
            </a:srgbClr>
          </a:solidFill>
          <a:ln w="101600" algn="ctr">
            <a:solidFill>
              <a:srgbClr val="139A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Rectangle 135"/>
          <p:cNvSpPr>
            <a:spLocks noChangeArrowheads="1"/>
          </p:cNvSpPr>
          <p:nvPr/>
        </p:nvSpPr>
        <p:spPr bwMode="auto">
          <a:xfrm>
            <a:off x="6291263" y="4020811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 baseline="0">
                <a:solidFill>
                  <a:schemeClr val="bg1"/>
                </a:solidFill>
                <a:latin typeface="Arial" charset="0"/>
              </a:rPr>
              <a:t>Heading</a:t>
            </a:r>
          </a:p>
          <a:p>
            <a:pPr algn="ctr"/>
            <a:r>
              <a:rPr lang="en-US" altLang="ko-KR" sz="1200" b="1" baseline="0">
                <a:solidFill>
                  <a:schemeClr val="bg1"/>
                </a:solidFill>
                <a:latin typeface="Arial" charset="0"/>
              </a:rPr>
              <a:t>Goes Here</a:t>
            </a:r>
          </a:p>
        </p:txBody>
      </p:sp>
      <p:sp>
        <p:nvSpPr>
          <p:cNvPr id="34" name="Oval 137"/>
          <p:cNvSpPr>
            <a:spLocks noChangeArrowheads="1"/>
          </p:cNvSpPr>
          <p:nvPr/>
        </p:nvSpPr>
        <p:spPr bwMode="auto">
          <a:xfrm>
            <a:off x="6254750" y="1383974"/>
            <a:ext cx="1228725" cy="1228725"/>
          </a:xfrm>
          <a:prstGeom prst="ellipse">
            <a:avLst/>
          </a:prstGeom>
          <a:solidFill>
            <a:srgbClr val="FDB602">
              <a:alpha val="30000"/>
            </a:srgbClr>
          </a:solidFill>
          <a:ln w="101600" algn="ctr">
            <a:solidFill>
              <a:srgbClr val="F7B60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Rectangle 134"/>
          <p:cNvSpPr>
            <a:spLocks noChangeArrowheads="1"/>
          </p:cNvSpPr>
          <p:nvPr/>
        </p:nvSpPr>
        <p:spPr bwMode="auto">
          <a:xfrm>
            <a:off x="6281738" y="1742749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 baseline="0">
                <a:solidFill>
                  <a:schemeClr val="bg1"/>
                </a:solidFill>
                <a:latin typeface="Arial" charset="0"/>
              </a:rPr>
              <a:t>Heading</a:t>
            </a:r>
          </a:p>
          <a:p>
            <a:pPr algn="ctr"/>
            <a:r>
              <a:rPr lang="en-US" altLang="ko-KR" sz="1200" b="1" baseline="0">
                <a:solidFill>
                  <a:schemeClr val="bg1"/>
                </a:solidFill>
                <a:latin typeface="Arial" charset="0"/>
              </a:rPr>
              <a:t>Goes Here</a:t>
            </a:r>
          </a:p>
        </p:txBody>
      </p:sp>
      <p:sp>
        <p:nvSpPr>
          <p:cNvPr id="36" name="Rectangle 138"/>
          <p:cNvSpPr>
            <a:spLocks noChangeArrowheads="1"/>
          </p:cNvSpPr>
          <p:nvPr/>
        </p:nvSpPr>
        <p:spPr bwMode="auto">
          <a:xfrm>
            <a:off x="7092950" y="2706361"/>
            <a:ext cx="12065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 baseline="0">
                <a:solidFill>
                  <a:schemeClr val="bg1"/>
                </a:solidFill>
                <a:latin typeface="Arial" charset="0"/>
              </a:rPr>
              <a:t>TEXT</a:t>
            </a:r>
          </a:p>
        </p:txBody>
      </p:sp>
      <p:sp>
        <p:nvSpPr>
          <p:cNvPr id="37" name="Rectangle 139"/>
          <p:cNvSpPr>
            <a:spLocks noChangeArrowheads="1"/>
          </p:cNvSpPr>
          <p:nvPr/>
        </p:nvSpPr>
        <p:spPr bwMode="auto">
          <a:xfrm>
            <a:off x="7092950" y="4997124"/>
            <a:ext cx="12065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 baseline="0">
                <a:solidFill>
                  <a:schemeClr val="bg1"/>
                </a:solidFill>
                <a:latin typeface="Arial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658590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52"/>
          <p:cNvSpPr>
            <a:spLocks/>
          </p:cNvSpPr>
          <p:nvPr/>
        </p:nvSpPr>
        <p:spPr bwMode="auto">
          <a:xfrm>
            <a:off x="1604963" y="3740394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lnTo>
                  <a:pt x="3315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 w="1016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Oval 53"/>
          <p:cNvSpPr>
            <a:spLocks noChangeArrowheads="1"/>
          </p:cNvSpPr>
          <p:nvPr/>
        </p:nvSpPr>
        <p:spPr bwMode="auto">
          <a:xfrm>
            <a:off x="522288" y="2597394"/>
            <a:ext cx="1228725" cy="1228725"/>
          </a:xfrm>
          <a:prstGeom prst="ellipse">
            <a:avLst/>
          </a:prstGeom>
          <a:solidFill>
            <a:srgbClr val="FFFFFF">
              <a:alpha val="20000"/>
            </a:srgbClr>
          </a:solidFill>
          <a:ln w="1016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Freeform 54"/>
          <p:cNvSpPr>
            <a:spLocks/>
          </p:cNvSpPr>
          <p:nvPr/>
        </p:nvSpPr>
        <p:spPr bwMode="auto">
          <a:xfrm>
            <a:off x="1614488" y="1452807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lnTo>
                  <a:pt x="3315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 w="1016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1" name="Group 89"/>
          <p:cNvGrpSpPr>
            <a:grpSpLocks/>
          </p:cNvGrpSpPr>
          <p:nvPr/>
        </p:nvGrpSpPr>
        <p:grpSpPr bwMode="auto">
          <a:xfrm>
            <a:off x="1511300" y="2454519"/>
            <a:ext cx="396875" cy="396875"/>
            <a:chOff x="952" y="1684"/>
            <a:chExt cx="250" cy="250"/>
          </a:xfrm>
        </p:grpSpPr>
        <p:sp>
          <p:nvSpPr>
            <p:cNvPr id="42" name="Oval 56"/>
            <p:cNvSpPr>
              <a:spLocks noChangeArrowheads="1"/>
            </p:cNvSpPr>
            <p:nvPr/>
          </p:nvSpPr>
          <p:spPr bwMode="auto">
            <a:xfrm>
              <a:off x="952" y="1684"/>
              <a:ext cx="250" cy="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Oval 57"/>
            <p:cNvSpPr>
              <a:spLocks noChangeArrowheads="1"/>
            </p:cNvSpPr>
            <p:nvPr/>
          </p:nvSpPr>
          <p:spPr bwMode="auto">
            <a:xfrm>
              <a:off x="1020" y="1752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4" name="Freeform 58"/>
          <p:cNvSpPr>
            <a:spLocks/>
          </p:cNvSpPr>
          <p:nvPr/>
        </p:nvSpPr>
        <p:spPr bwMode="auto">
          <a:xfrm rot="13500000">
            <a:off x="6086476" y="1867144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rgbClr val="FDB602">
              <a:alpha val="50000"/>
            </a:srgbClr>
          </a:solidFill>
          <a:ln w="101600">
            <a:solidFill>
              <a:srgbClr val="F7B60D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5" name="Group 91"/>
          <p:cNvGrpSpPr>
            <a:grpSpLocks/>
          </p:cNvGrpSpPr>
          <p:nvPr/>
        </p:nvGrpSpPr>
        <p:grpSpPr bwMode="auto">
          <a:xfrm>
            <a:off x="6067425" y="2435469"/>
            <a:ext cx="396875" cy="396875"/>
            <a:chOff x="3822" y="1672"/>
            <a:chExt cx="250" cy="250"/>
          </a:xfrm>
        </p:grpSpPr>
        <p:sp>
          <p:nvSpPr>
            <p:cNvPr id="46" name="Oval 60"/>
            <p:cNvSpPr>
              <a:spLocks noChangeArrowheads="1"/>
            </p:cNvSpPr>
            <p:nvPr/>
          </p:nvSpPr>
          <p:spPr bwMode="auto">
            <a:xfrm>
              <a:off x="3822" y="1672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Oval 61"/>
            <p:cNvSpPr>
              <a:spLocks noChangeArrowheads="1"/>
            </p:cNvSpPr>
            <p:nvPr/>
          </p:nvSpPr>
          <p:spPr bwMode="auto">
            <a:xfrm>
              <a:off x="3890" y="1740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" name="Group 88"/>
          <p:cNvGrpSpPr>
            <a:grpSpLocks/>
          </p:cNvGrpSpPr>
          <p:nvPr/>
        </p:nvGrpSpPr>
        <p:grpSpPr bwMode="auto">
          <a:xfrm>
            <a:off x="1485900" y="3541957"/>
            <a:ext cx="396875" cy="396875"/>
            <a:chOff x="936" y="2369"/>
            <a:chExt cx="250" cy="250"/>
          </a:xfrm>
        </p:grpSpPr>
        <p:sp>
          <p:nvSpPr>
            <p:cNvPr id="49" name="Oval 63"/>
            <p:cNvSpPr>
              <a:spLocks noChangeArrowheads="1"/>
            </p:cNvSpPr>
            <p:nvPr/>
          </p:nvSpPr>
          <p:spPr bwMode="auto">
            <a:xfrm>
              <a:off x="936" y="2369"/>
              <a:ext cx="250" cy="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Oval 64"/>
            <p:cNvSpPr>
              <a:spLocks noChangeArrowheads="1"/>
            </p:cNvSpPr>
            <p:nvPr/>
          </p:nvSpPr>
          <p:spPr bwMode="auto">
            <a:xfrm>
              <a:off x="1004" y="2437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Freeform 65"/>
          <p:cNvSpPr>
            <a:spLocks/>
          </p:cNvSpPr>
          <p:nvPr/>
        </p:nvSpPr>
        <p:spPr bwMode="auto">
          <a:xfrm rot="13500000">
            <a:off x="6070601" y="4153144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rgbClr val="139AFF">
              <a:alpha val="50000"/>
            </a:srgbClr>
          </a:solidFill>
          <a:ln w="1016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2" name="Group 90"/>
          <p:cNvGrpSpPr>
            <a:grpSpLocks/>
          </p:cNvGrpSpPr>
          <p:nvPr/>
        </p:nvGrpSpPr>
        <p:grpSpPr bwMode="auto">
          <a:xfrm>
            <a:off x="6048375" y="4723057"/>
            <a:ext cx="396875" cy="396875"/>
            <a:chOff x="3810" y="3113"/>
            <a:chExt cx="250" cy="250"/>
          </a:xfrm>
        </p:grpSpPr>
        <p:sp>
          <p:nvSpPr>
            <p:cNvPr id="53" name="Oval 67"/>
            <p:cNvSpPr>
              <a:spLocks noChangeArrowheads="1"/>
            </p:cNvSpPr>
            <p:nvPr/>
          </p:nvSpPr>
          <p:spPr bwMode="auto">
            <a:xfrm>
              <a:off x="3810" y="3113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Oval 68"/>
            <p:cNvSpPr>
              <a:spLocks noChangeArrowheads="1"/>
            </p:cNvSpPr>
            <p:nvPr/>
          </p:nvSpPr>
          <p:spPr bwMode="auto">
            <a:xfrm>
              <a:off x="3878" y="3183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5" name="Text Box 69"/>
          <p:cNvSpPr txBox="1">
            <a:spLocks noChangeArrowheads="1"/>
          </p:cNvSpPr>
          <p:nvPr/>
        </p:nvSpPr>
        <p:spPr bwMode="auto">
          <a:xfrm>
            <a:off x="633413" y="2956169"/>
            <a:ext cx="1035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baseline="0">
                <a:latin typeface="Arial Black" pitchFamily="34" charset="0"/>
              </a:rPr>
              <a:t>Design</a:t>
            </a:r>
          </a:p>
          <a:p>
            <a:pPr algn="ctr"/>
            <a:r>
              <a:rPr lang="en-US" altLang="ko-KR" sz="1000" baseline="0">
                <a:latin typeface="Arial Black" pitchFamily="34" charset="0"/>
              </a:rPr>
              <a:t>Inspiration</a:t>
            </a:r>
          </a:p>
        </p:txBody>
      </p:sp>
      <p:sp>
        <p:nvSpPr>
          <p:cNvPr id="56" name="Rectangle 70"/>
          <p:cNvSpPr>
            <a:spLocks noChangeArrowheads="1"/>
          </p:cNvSpPr>
          <p:nvPr/>
        </p:nvSpPr>
        <p:spPr bwMode="auto">
          <a:xfrm>
            <a:off x="4094163" y="5148507"/>
            <a:ext cx="226695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500" baseline="0">
                <a:solidFill>
                  <a:srgbClr val="139AFF"/>
                </a:solidFill>
                <a:latin typeface="Arial Black" pitchFamily="34" charset="0"/>
              </a:rPr>
              <a:t>Eye-Catching Visual</a:t>
            </a:r>
          </a:p>
        </p:txBody>
      </p:sp>
      <p:sp>
        <p:nvSpPr>
          <p:cNvPr id="57" name="Rectangle 71"/>
          <p:cNvSpPr>
            <a:spLocks noChangeArrowheads="1"/>
          </p:cNvSpPr>
          <p:nvPr/>
        </p:nvSpPr>
        <p:spPr bwMode="auto">
          <a:xfrm>
            <a:off x="3736975" y="2857744"/>
            <a:ext cx="26273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500" baseline="0">
                <a:solidFill>
                  <a:srgbClr val="FDB602"/>
                </a:solidFill>
                <a:latin typeface="Arial Black" pitchFamily="34" charset="0"/>
              </a:rPr>
              <a:t>Immense Visual Appeal</a:t>
            </a:r>
          </a:p>
        </p:txBody>
      </p:sp>
      <p:sp>
        <p:nvSpPr>
          <p:cNvPr id="58" name="Rectangle 72"/>
          <p:cNvSpPr>
            <a:spLocks noChangeArrowheads="1"/>
          </p:cNvSpPr>
          <p:nvPr/>
        </p:nvSpPr>
        <p:spPr bwMode="auto">
          <a:xfrm>
            <a:off x="1822450" y="1633782"/>
            <a:ext cx="1547813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FFB400"/>
                </a:solidFill>
                <a:latin typeface="Arial" charset="0"/>
              </a:rPr>
              <a:t>Visual Appealing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latin typeface="Arial" charset="0"/>
              </a:rPr>
              <a:t>Captivate your viewing </a:t>
            </a:r>
          </a:p>
          <a:p>
            <a:pPr algn="l"/>
            <a:r>
              <a:rPr lang="en-US" altLang="ko-KR" sz="1000" baseline="0">
                <a:latin typeface="Arial" charset="0"/>
              </a:rPr>
              <a:t>audience - PowerPoint </a:t>
            </a:r>
          </a:p>
          <a:p>
            <a:pPr algn="l"/>
            <a:r>
              <a:rPr lang="en-US" altLang="ko-KR" sz="1000" baseline="0">
                <a:latin typeface="Arial" charset="0"/>
              </a:rPr>
              <a:t>Templates</a:t>
            </a:r>
          </a:p>
        </p:txBody>
      </p:sp>
      <p:sp>
        <p:nvSpPr>
          <p:cNvPr id="59" name="Line 73"/>
          <p:cNvSpPr>
            <a:spLocks noChangeShapeType="1"/>
          </p:cNvSpPr>
          <p:nvPr/>
        </p:nvSpPr>
        <p:spPr bwMode="auto">
          <a:xfrm>
            <a:off x="3298825" y="1678232"/>
            <a:ext cx="0" cy="75723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Rectangle 74"/>
          <p:cNvSpPr>
            <a:spLocks noChangeArrowheads="1"/>
          </p:cNvSpPr>
          <p:nvPr/>
        </p:nvSpPr>
        <p:spPr bwMode="auto">
          <a:xfrm>
            <a:off x="3332163" y="1633782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FFB400"/>
                </a:solidFill>
                <a:latin typeface="Arial" charset="0"/>
              </a:rPr>
              <a:t>Subtle Touch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latin typeface="Arial" charset="0"/>
              </a:rPr>
              <a:t>Backgrounds, PowerPoint Diagrams</a:t>
            </a:r>
          </a:p>
        </p:txBody>
      </p:sp>
      <p:sp>
        <p:nvSpPr>
          <p:cNvPr id="61" name="Line 75"/>
          <p:cNvSpPr>
            <a:spLocks noChangeShapeType="1"/>
          </p:cNvSpPr>
          <p:nvPr/>
        </p:nvSpPr>
        <p:spPr bwMode="auto">
          <a:xfrm>
            <a:off x="4783138" y="1678232"/>
            <a:ext cx="0" cy="75723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Rectangle 76"/>
          <p:cNvSpPr>
            <a:spLocks noChangeArrowheads="1"/>
          </p:cNvSpPr>
          <p:nvPr/>
        </p:nvSpPr>
        <p:spPr bwMode="auto">
          <a:xfrm>
            <a:off x="4821238" y="1633782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FFB400"/>
                </a:solidFill>
                <a:latin typeface="Arial" charset="0"/>
              </a:rPr>
              <a:t>Animation PT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latin typeface="Arial" charset="0"/>
              </a:rPr>
              <a:t>Dynamic look to your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latin typeface="Arial" charset="0"/>
              </a:rPr>
              <a:t>presentation</a:t>
            </a:r>
          </a:p>
        </p:txBody>
      </p:sp>
      <p:sp>
        <p:nvSpPr>
          <p:cNvPr id="63" name="Rectangle 77"/>
          <p:cNvSpPr>
            <a:spLocks noChangeArrowheads="1"/>
          </p:cNvSpPr>
          <p:nvPr/>
        </p:nvSpPr>
        <p:spPr bwMode="auto">
          <a:xfrm>
            <a:off x="1822450" y="3908669"/>
            <a:ext cx="1547813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139AFF"/>
                </a:solidFill>
                <a:latin typeface="Arial" charset="0"/>
              </a:rPr>
              <a:t>Ready to Use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latin typeface="Arial" charset="0"/>
              </a:rPr>
              <a:t>Immense visual appeal - Premade PowerPoint Templates</a:t>
            </a:r>
          </a:p>
        </p:txBody>
      </p:sp>
      <p:sp>
        <p:nvSpPr>
          <p:cNvPr id="64" name="Line 78"/>
          <p:cNvSpPr>
            <a:spLocks noChangeShapeType="1"/>
          </p:cNvSpPr>
          <p:nvPr/>
        </p:nvSpPr>
        <p:spPr bwMode="auto">
          <a:xfrm>
            <a:off x="3298825" y="3953119"/>
            <a:ext cx="0" cy="75723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Rectangle 79"/>
          <p:cNvSpPr>
            <a:spLocks noChangeArrowheads="1"/>
          </p:cNvSpPr>
          <p:nvPr/>
        </p:nvSpPr>
        <p:spPr bwMode="auto">
          <a:xfrm>
            <a:off x="3332163" y="3908669"/>
            <a:ext cx="143192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139AFF"/>
                </a:solidFill>
                <a:latin typeface="Arial" charset="0"/>
              </a:rPr>
              <a:t>Diversity of Culture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latin typeface="Arial" charset="0"/>
              </a:rPr>
              <a:t>Backgrounds, PowerPoint Diagrams</a:t>
            </a:r>
          </a:p>
        </p:txBody>
      </p:sp>
      <p:sp>
        <p:nvSpPr>
          <p:cNvPr id="66" name="Line 80"/>
          <p:cNvSpPr>
            <a:spLocks noChangeShapeType="1"/>
          </p:cNvSpPr>
          <p:nvPr/>
        </p:nvSpPr>
        <p:spPr bwMode="auto">
          <a:xfrm>
            <a:off x="4783138" y="3953119"/>
            <a:ext cx="0" cy="75723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Rectangle 81"/>
          <p:cNvSpPr>
            <a:spLocks noChangeArrowheads="1"/>
          </p:cNvSpPr>
          <p:nvPr/>
        </p:nvSpPr>
        <p:spPr bwMode="auto">
          <a:xfrm>
            <a:off x="4821238" y="3908669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ko-KR" sz="1200" b="1" baseline="0">
                <a:solidFill>
                  <a:srgbClr val="139AFF"/>
                </a:solidFill>
                <a:latin typeface="Arial" charset="0"/>
              </a:rPr>
              <a:t>Easy Search</a:t>
            </a:r>
            <a:r>
              <a:rPr lang="en-US" altLang="ko-KR" sz="1200" b="1" baseline="0">
                <a:solidFill>
                  <a:srgbClr val="FFB400"/>
                </a:solidFill>
                <a:latin typeface="Arial" charset="0"/>
              </a:rPr>
              <a:t> 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latin typeface="Arial" charset="0"/>
              </a:rPr>
              <a:t>Dynamic look to your</a:t>
            </a:r>
          </a:p>
          <a:p>
            <a:pPr algn="l">
              <a:lnSpc>
                <a:spcPct val="120000"/>
              </a:lnSpc>
            </a:pPr>
            <a:r>
              <a:rPr lang="en-US" altLang="ko-KR" sz="1000" baseline="0">
                <a:latin typeface="Arial" charset="0"/>
              </a:rPr>
              <a:t>presentation</a:t>
            </a:r>
          </a:p>
        </p:txBody>
      </p:sp>
      <p:sp>
        <p:nvSpPr>
          <p:cNvPr id="68" name="Oval 82"/>
          <p:cNvSpPr>
            <a:spLocks noChangeArrowheads="1"/>
          </p:cNvSpPr>
          <p:nvPr/>
        </p:nvSpPr>
        <p:spPr bwMode="auto">
          <a:xfrm>
            <a:off x="6254750" y="3734044"/>
            <a:ext cx="1228725" cy="1228725"/>
          </a:xfrm>
          <a:prstGeom prst="ellipse">
            <a:avLst/>
          </a:prstGeom>
          <a:solidFill>
            <a:srgbClr val="139AFF">
              <a:alpha val="30000"/>
            </a:srgbClr>
          </a:solidFill>
          <a:ln w="101600" algn="ctr">
            <a:solidFill>
              <a:srgbClr val="139A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Rectangle 83"/>
          <p:cNvSpPr>
            <a:spLocks noChangeArrowheads="1"/>
          </p:cNvSpPr>
          <p:nvPr/>
        </p:nvSpPr>
        <p:spPr bwMode="auto">
          <a:xfrm>
            <a:off x="6262688" y="4092819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 baseline="0">
                <a:latin typeface="Arial" charset="0"/>
              </a:rPr>
              <a:t>Heading</a:t>
            </a:r>
          </a:p>
          <a:p>
            <a:pPr algn="ctr"/>
            <a:r>
              <a:rPr lang="en-US" altLang="ko-KR" sz="1200" b="1" baseline="0">
                <a:latin typeface="Arial" charset="0"/>
              </a:rPr>
              <a:t>Goes Here</a:t>
            </a:r>
          </a:p>
        </p:txBody>
      </p:sp>
      <p:sp>
        <p:nvSpPr>
          <p:cNvPr id="70" name="Oval 84"/>
          <p:cNvSpPr>
            <a:spLocks noChangeArrowheads="1"/>
          </p:cNvSpPr>
          <p:nvPr/>
        </p:nvSpPr>
        <p:spPr bwMode="auto">
          <a:xfrm>
            <a:off x="6264275" y="1446457"/>
            <a:ext cx="1228725" cy="1228725"/>
          </a:xfrm>
          <a:prstGeom prst="ellipse">
            <a:avLst/>
          </a:prstGeom>
          <a:solidFill>
            <a:srgbClr val="FDB602">
              <a:alpha val="30000"/>
            </a:srgbClr>
          </a:solidFill>
          <a:ln w="101600" algn="ctr">
            <a:solidFill>
              <a:srgbClr val="F7B60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Rectangle 85"/>
          <p:cNvSpPr>
            <a:spLocks noChangeArrowheads="1"/>
          </p:cNvSpPr>
          <p:nvPr/>
        </p:nvSpPr>
        <p:spPr bwMode="auto">
          <a:xfrm>
            <a:off x="6262688" y="1814757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 baseline="0">
                <a:latin typeface="Arial" charset="0"/>
              </a:rPr>
              <a:t>Heading</a:t>
            </a:r>
          </a:p>
          <a:p>
            <a:pPr algn="ctr"/>
            <a:r>
              <a:rPr lang="en-US" altLang="ko-KR" sz="1200" b="1" baseline="0">
                <a:latin typeface="Arial" charset="0"/>
              </a:rPr>
              <a:t>Goes Here</a:t>
            </a:r>
          </a:p>
        </p:txBody>
      </p:sp>
      <p:sp>
        <p:nvSpPr>
          <p:cNvPr id="72" name="Rectangle 86"/>
          <p:cNvSpPr>
            <a:spLocks noChangeArrowheads="1"/>
          </p:cNvSpPr>
          <p:nvPr/>
        </p:nvSpPr>
        <p:spPr bwMode="auto">
          <a:xfrm>
            <a:off x="7092950" y="2778369"/>
            <a:ext cx="12065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 baseline="0">
                <a:latin typeface="Arial" charset="0"/>
              </a:rPr>
              <a:t>TEXT</a:t>
            </a:r>
          </a:p>
        </p:txBody>
      </p:sp>
      <p:sp>
        <p:nvSpPr>
          <p:cNvPr id="73" name="Rectangle 87"/>
          <p:cNvSpPr>
            <a:spLocks noChangeArrowheads="1"/>
          </p:cNvSpPr>
          <p:nvPr/>
        </p:nvSpPr>
        <p:spPr bwMode="auto">
          <a:xfrm>
            <a:off x="7092950" y="5069132"/>
            <a:ext cx="12065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 baseline="0">
                <a:latin typeface="Arial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171446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22684</TotalTime>
  <Words>283</Words>
  <Application>Microsoft Office PowerPoint</Application>
  <PresentationFormat>全屏显示(4:3)</PresentationFormat>
  <Paragraphs>69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1288</cp:revision>
  <dcterms:created xsi:type="dcterms:W3CDTF">2009-02-11T05:37:22Z</dcterms:created>
  <dcterms:modified xsi:type="dcterms:W3CDTF">2015-12-16T05:10:53Z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