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0" r:id="rId3"/>
    <p:sldId id="391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2" d="100"/>
        <a:sy n="112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7544" y="935707"/>
            <a:ext cx="8169006" cy="5195093"/>
            <a:chOff x="365125" y="764704"/>
            <a:chExt cx="8407400" cy="5346700"/>
          </a:xfrm>
        </p:grpSpPr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3663950" y="5262091"/>
              <a:ext cx="2070100" cy="849313"/>
            </a:xfrm>
            <a:custGeom>
              <a:avLst/>
              <a:gdLst>
                <a:gd name="T0" fmla="*/ 1423 w 1860"/>
                <a:gd name="T1" fmla="*/ 4 h 762"/>
                <a:gd name="T2" fmla="*/ 1222 w 1860"/>
                <a:gd name="T3" fmla="*/ 16 h 762"/>
                <a:gd name="T4" fmla="*/ 1112 w 1860"/>
                <a:gd name="T5" fmla="*/ 0 h 762"/>
                <a:gd name="T6" fmla="*/ 1030 w 1860"/>
                <a:gd name="T7" fmla="*/ 9 h 762"/>
                <a:gd name="T8" fmla="*/ 822 w 1860"/>
                <a:gd name="T9" fmla="*/ 9 h 762"/>
                <a:gd name="T10" fmla="*/ 740 w 1860"/>
                <a:gd name="T11" fmla="*/ 0 h 762"/>
                <a:gd name="T12" fmla="*/ 631 w 1860"/>
                <a:gd name="T13" fmla="*/ 16 h 762"/>
                <a:gd name="T14" fmla="*/ 437 w 1860"/>
                <a:gd name="T15" fmla="*/ 4 h 762"/>
                <a:gd name="T16" fmla="*/ 361 w 1860"/>
                <a:gd name="T17" fmla="*/ 0 h 762"/>
                <a:gd name="T18" fmla="*/ 286 w 1860"/>
                <a:gd name="T19" fmla="*/ 12 h 762"/>
                <a:gd name="T20" fmla="*/ 216 w 1860"/>
                <a:gd name="T21" fmla="*/ 37 h 762"/>
                <a:gd name="T22" fmla="*/ 152 w 1860"/>
                <a:gd name="T23" fmla="*/ 76 h 762"/>
                <a:gd name="T24" fmla="*/ 99 w 1860"/>
                <a:gd name="T25" fmla="*/ 124 h 762"/>
                <a:gd name="T26" fmla="*/ 55 w 1860"/>
                <a:gd name="T27" fmla="*/ 183 h 762"/>
                <a:gd name="T28" fmla="*/ 22 w 1860"/>
                <a:gd name="T29" fmla="*/ 249 h 762"/>
                <a:gd name="T30" fmla="*/ 4 w 1860"/>
                <a:gd name="T31" fmla="*/ 323 h 762"/>
                <a:gd name="T32" fmla="*/ 0 w 1860"/>
                <a:gd name="T33" fmla="*/ 380 h 762"/>
                <a:gd name="T34" fmla="*/ 8 w 1860"/>
                <a:gd name="T35" fmla="*/ 457 h 762"/>
                <a:gd name="T36" fmla="*/ 29 w 1860"/>
                <a:gd name="T37" fmla="*/ 529 h 762"/>
                <a:gd name="T38" fmla="*/ 65 w 1860"/>
                <a:gd name="T39" fmla="*/ 594 h 762"/>
                <a:gd name="T40" fmla="*/ 112 w 1860"/>
                <a:gd name="T41" fmla="*/ 650 h 762"/>
                <a:gd name="T42" fmla="*/ 168 w 1860"/>
                <a:gd name="T43" fmla="*/ 697 h 762"/>
                <a:gd name="T44" fmla="*/ 233 w 1860"/>
                <a:gd name="T45" fmla="*/ 732 h 762"/>
                <a:gd name="T46" fmla="*/ 304 w 1860"/>
                <a:gd name="T47" fmla="*/ 754 h 762"/>
                <a:gd name="T48" fmla="*/ 381 w 1860"/>
                <a:gd name="T49" fmla="*/ 762 h 762"/>
                <a:gd name="T50" fmla="*/ 460 w 1860"/>
                <a:gd name="T51" fmla="*/ 753 h 762"/>
                <a:gd name="T52" fmla="*/ 661 w 1860"/>
                <a:gd name="T53" fmla="*/ 753 h 762"/>
                <a:gd name="T54" fmla="*/ 740 w 1860"/>
                <a:gd name="T55" fmla="*/ 762 h 762"/>
                <a:gd name="T56" fmla="*/ 844 w 1860"/>
                <a:gd name="T57" fmla="*/ 747 h 762"/>
                <a:gd name="T58" fmla="*/ 1059 w 1860"/>
                <a:gd name="T59" fmla="*/ 758 h 762"/>
                <a:gd name="T60" fmla="*/ 1140 w 1860"/>
                <a:gd name="T61" fmla="*/ 761 h 762"/>
                <a:gd name="T62" fmla="*/ 1374 w 1860"/>
                <a:gd name="T63" fmla="*/ 747 h 762"/>
                <a:gd name="T64" fmla="*/ 1451 w 1860"/>
                <a:gd name="T65" fmla="*/ 761 h 762"/>
                <a:gd name="T66" fmla="*/ 1518 w 1860"/>
                <a:gd name="T67" fmla="*/ 760 h 762"/>
                <a:gd name="T68" fmla="*/ 1592 w 1860"/>
                <a:gd name="T69" fmla="*/ 744 h 762"/>
                <a:gd name="T70" fmla="*/ 1660 w 1860"/>
                <a:gd name="T71" fmla="*/ 716 h 762"/>
                <a:gd name="T72" fmla="*/ 1721 w 1860"/>
                <a:gd name="T73" fmla="*/ 675 h 762"/>
                <a:gd name="T74" fmla="*/ 1773 w 1860"/>
                <a:gd name="T75" fmla="*/ 623 h 762"/>
                <a:gd name="T76" fmla="*/ 1814 w 1860"/>
                <a:gd name="T77" fmla="*/ 562 h 762"/>
                <a:gd name="T78" fmla="*/ 1842 w 1860"/>
                <a:gd name="T79" fmla="*/ 494 h 762"/>
                <a:gd name="T80" fmla="*/ 1858 w 1860"/>
                <a:gd name="T81" fmla="*/ 420 h 762"/>
                <a:gd name="T82" fmla="*/ 1859 w 1860"/>
                <a:gd name="T83" fmla="*/ 361 h 762"/>
                <a:gd name="T84" fmla="*/ 1848 w 1860"/>
                <a:gd name="T85" fmla="*/ 286 h 762"/>
                <a:gd name="T86" fmla="*/ 1822 w 1860"/>
                <a:gd name="T87" fmla="*/ 216 h 762"/>
                <a:gd name="T88" fmla="*/ 1784 w 1860"/>
                <a:gd name="T89" fmla="*/ 152 h 762"/>
                <a:gd name="T90" fmla="*/ 1735 w 1860"/>
                <a:gd name="T91" fmla="*/ 99 h 762"/>
                <a:gd name="T92" fmla="*/ 1676 w 1860"/>
                <a:gd name="T93" fmla="*/ 55 h 762"/>
                <a:gd name="T94" fmla="*/ 1609 w 1860"/>
                <a:gd name="T95" fmla="*/ 22 h 762"/>
                <a:gd name="T96" fmla="*/ 1537 w 1860"/>
                <a:gd name="T97" fmla="*/ 4 h 762"/>
                <a:gd name="T98" fmla="*/ 1478 w 1860"/>
                <a:gd name="T99" fmla="*/ 0 h 7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0"/>
                <a:gd name="T151" fmla="*/ 0 h 762"/>
                <a:gd name="T152" fmla="*/ 1860 w 1860"/>
                <a:gd name="T153" fmla="*/ 762 h 7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0" h="762">
                  <a:moveTo>
                    <a:pt x="1478" y="0"/>
                  </a:moveTo>
                  <a:lnTo>
                    <a:pt x="1478" y="0"/>
                  </a:lnTo>
                  <a:lnTo>
                    <a:pt x="1450" y="1"/>
                  </a:lnTo>
                  <a:lnTo>
                    <a:pt x="1423" y="4"/>
                  </a:lnTo>
                  <a:lnTo>
                    <a:pt x="1396" y="9"/>
                  </a:lnTo>
                  <a:lnTo>
                    <a:pt x="1370" y="16"/>
                  </a:lnTo>
                  <a:lnTo>
                    <a:pt x="1222" y="16"/>
                  </a:lnTo>
                  <a:lnTo>
                    <a:pt x="1195" y="9"/>
                  </a:lnTo>
                  <a:lnTo>
                    <a:pt x="1169" y="4"/>
                  </a:lnTo>
                  <a:lnTo>
                    <a:pt x="1141" y="1"/>
                  </a:lnTo>
                  <a:lnTo>
                    <a:pt x="1112" y="0"/>
                  </a:lnTo>
                  <a:lnTo>
                    <a:pt x="1084" y="1"/>
                  </a:lnTo>
                  <a:lnTo>
                    <a:pt x="1057" y="4"/>
                  </a:lnTo>
                  <a:lnTo>
                    <a:pt x="1030" y="9"/>
                  </a:lnTo>
                  <a:lnTo>
                    <a:pt x="1004" y="16"/>
                  </a:lnTo>
                  <a:lnTo>
                    <a:pt x="849" y="16"/>
                  </a:lnTo>
                  <a:lnTo>
                    <a:pt x="822" y="9"/>
                  </a:lnTo>
                  <a:lnTo>
                    <a:pt x="796" y="4"/>
                  </a:lnTo>
                  <a:lnTo>
                    <a:pt x="768" y="1"/>
                  </a:lnTo>
                  <a:lnTo>
                    <a:pt x="740" y="0"/>
                  </a:lnTo>
                  <a:lnTo>
                    <a:pt x="711" y="1"/>
                  </a:lnTo>
                  <a:lnTo>
                    <a:pt x="684" y="4"/>
                  </a:lnTo>
                  <a:lnTo>
                    <a:pt x="657" y="9"/>
                  </a:lnTo>
                  <a:lnTo>
                    <a:pt x="631" y="16"/>
                  </a:lnTo>
                  <a:lnTo>
                    <a:pt x="490" y="16"/>
                  </a:lnTo>
                  <a:lnTo>
                    <a:pt x="463" y="9"/>
                  </a:lnTo>
                  <a:lnTo>
                    <a:pt x="437" y="4"/>
                  </a:lnTo>
                  <a:lnTo>
                    <a:pt x="409" y="1"/>
                  </a:lnTo>
                  <a:lnTo>
                    <a:pt x="381" y="0"/>
                  </a:lnTo>
                  <a:lnTo>
                    <a:pt x="361" y="0"/>
                  </a:lnTo>
                  <a:lnTo>
                    <a:pt x="342" y="2"/>
                  </a:lnTo>
                  <a:lnTo>
                    <a:pt x="323" y="4"/>
                  </a:lnTo>
                  <a:lnTo>
                    <a:pt x="304" y="8"/>
                  </a:lnTo>
                  <a:lnTo>
                    <a:pt x="286" y="12"/>
                  </a:lnTo>
                  <a:lnTo>
                    <a:pt x="268" y="17"/>
                  </a:lnTo>
                  <a:lnTo>
                    <a:pt x="249" y="22"/>
                  </a:lnTo>
                  <a:lnTo>
                    <a:pt x="233" y="29"/>
                  </a:lnTo>
                  <a:lnTo>
                    <a:pt x="216" y="37"/>
                  </a:lnTo>
                  <a:lnTo>
                    <a:pt x="200" y="46"/>
                  </a:lnTo>
                  <a:lnTo>
                    <a:pt x="183" y="55"/>
                  </a:lnTo>
                  <a:lnTo>
                    <a:pt x="168" y="65"/>
                  </a:lnTo>
                  <a:lnTo>
                    <a:pt x="152" y="76"/>
                  </a:lnTo>
                  <a:lnTo>
                    <a:pt x="139" y="87"/>
                  </a:lnTo>
                  <a:lnTo>
                    <a:pt x="124" y="99"/>
                  </a:lnTo>
                  <a:lnTo>
                    <a:pt x="112" y="112"/>
                  </a:lnTo>
                  <a:lnTo>
                    <a:pt x="99" y="124"/>
                  </a:lnTo>
                  <a:lnTo>
                    <a:pt x="87" y="139"/>
                  </a:lnTo>
                  <a:lnTo>
                    <a:pt x="76" y="152"/>
                  </a:lnTo>
                  <a:lnTo>
                    <a:pt x="65" y="168"/>
                  </a:lnTo>
                  <a:lnTo>
                    <a:pt x="55" y="183"/>
                  </a:lnTo>
                  <a:lnTo>
                    <a:pt x="46" y="200"/>
                  </a:lnTo>
                  <a:lnTo>
                    <a:pt x="37" y="216"/>
                  </a:lnTo>
                  <a:lnTo>
                    <a:pt x="29" y="233"/>
                  </a:lnTo>
                  <a:lnTo>
                    <a:pt x="22" y="249"/>
                  </a:lnTo>
                  <a:lnTo>
                    <a:pt x="17" y="268"/>
                  </a:lnTo>
                  <a:lnTo>
                    <a:pt x="12" y="286"/>
                  </a:lnTo>
                  <a:lnTo>
                    <a:pt x="8" y="304"/>
                  </a:lnTo>
                  <a:lnTo>
                    <a:pt x="4" y="323"/>
                  </a:lnTo>
                  <a:lnTo>
                    <a:pt x="2" y="342"/>
                  </a:lnTo>
                  <a:lnTo>
                    <a:pt x="0" y="361"/>
                  </a:lnTo>
                  <a:lnTo>
                    <a:pt x="0" y="380"/>
                  </a:lnTo>
                  <a:lnTo>
                    <a:pt x="0" y="401"/>
                  </a:lnTo>
                  <a:lnTo>
                    <a:pt x="2" y="420"/>
                  </a:lnTo>
                  <a:lnTo>
                    <a:pt x="4" y="439"/>
                  </a:lnTo>
                  <a:lnTo>
                    <a:pt x="8" y="457"/>
                  </a:lnTo>
                  <a:lnTo>
                    <a:pt x="12" y="476"/>
                  </a:lnTo>
                  <a:lnTo>
                    <a:pt x="17" y="494"/>
                  </a:lnTo>
                  <a:lnTo>
                    <a:pt x="22" y="511"/>
                  </a:lnTo>
                  <a:lnTo>
                    <a:pt x="29" y="529"/>
                  </a:lnTo>
                  <a:lnTo>
                    <a:pt x="37" y="546"/>
                  </a:lnTo>
                  <a:lnTo>
                    <a:pt x="46" y="562"/>
                  </a:lnTo>
                  <a:lnTo>
                    <a:pt x="55" y="578"/>
                  </a:lnTo>
                  <a:lnTo>
                    <a:pt x="65" y="594"/>
                  </a:lnTo>
                  <a:lnTo>
                    <a:pt x="76" y="609"/>
                  </a:lnTo>
                  <a:lnTo>
                    <a:pt x="87" y="623"/>
                  </a:lnTo>
                  <a:lnTo>
                    <a:pt x="99" y="637"/>
                  </a:lnTo>
                  <a:lnTo>
                    <a:pt x="112" y="650"/>
                  </a:lnTo>
                  <a:lnTo>
                    <a:pt x="124" y="663"/>
                  </a:lnTo>
                  <a:lnTo>
                    <a:pt x="139" y="675"/>
                  </a:lnTo>
                  <a:lnTo>
                    <a:pt x="152" y="686"/>
                  </a:lnTo>
                  <a:lnTo>
                    <a:pt x="168" y="697"/>
                  </a:lnTo>
                  <a:lnTo>
                    <a:pt x="183" y="707"/>
                  </a:lnTo>
                  <a:lnTo>
                    <a:pt x="200" y="716"/>
                  </a:lnTo>
                  <a:lnTo>
                    <a:pt x="216" y="724"/>
                  </a:lnTo>
                  <a:lnTo>
                    <a:pt x="233" y="732"/>
                  </a:lnTo>
                  <a:lnTo>
                    <a:pt x="249" y="738"/>
                  </a:lnTo>
                  <a:lnTo>
                    <a:pt x="268" y="744"/>
                  </a:lnTo>
                  <a:lnTo>
                    <a:pt x="286" y="750"/>
                  </a:lnTo>
                  <a:lnTo>
                    <a:pt x="304" y="754"/>
                  </a:lnTo>
                  <a:lnTo>
                    <a:pt x="323" y="758"/>
                  </a:lnTo>
                  <a:lnTo>
                    <a:pt x="342" y="760"/>
                  </a:lnTo>
                  <a:lnTo>
                    <a:pt x="361" y="761"/>
                  </a:lnTo>
                  <a:lnTo>
                    <a:pt x="381" y="762"/>
                  </a:lnTo>
                  <a:lnTo>
                    <a:pt x="408" y="761"/>
                  </a:lnTo>
                  <a:lnTo>
                    <a:pt x="434" y="758"/>
                  </a:lnTo>
                  <a:lnTo>
                    <a:pt x="460" y="753"/>
                  </a:lnTo>
                  <a:lnTo>
                    <a:pt x="484" y="747"/>
                  </a:lnTo>
                  <a:lnTo>
                    <a:pt x="636" y="747"/>
                  </a:lnTo>
                  <a:lnTo>
                    <a:pt x="661" y="753"/>
                  </a:lnTo>
                  <a:lnTo>
                    <a:pt x="687" y="758"/>
                  </a:lnTo>
                  <a:lnTo>
                    <a:pt x="714" y="761"/>
                  </a:lnTo>
                  <a:lnTo>
                    <a:pt x="740" y="762"/>
                  </a:lnTo>
                  <a:lnTo>
                    <a:pt x="767" y="761"/>
                  </a:lnTo>
                  <a:lnTo>
                    <a:pt x="793" y="758"/>
                  </a:lnTo>
                  <a:lnTo>
                    <a:pt x="819" y="753"/>
                  </a:lnTo>
                  <a:lnTo>
                    <a:pt x="844" y="747"/>
                  </a:lnTo>
                  <a:lnTo>
                    <a:pt x="1008" y="747"/>
                  </a:lnTo>
                  <a:lnTo>
                    <a:pt x="1033" y="753"/>
                  </a:lnTo>
                  <a:lnTo>
                    <a:pt x="1059" y="758"/>
                  </a:lnTo>
                  <a:lnTo>
                    <a:pt x="1086" y="761"/>
                  </a:lnTo>
                  <a:lnTo>
                    <a:pt x="1112" y="762"/>
                  </a:lnTo>
                  <a:lnTo>
                    <a:pt x="1140" y="761"/>
                  </a:lnTo>
                  <a:lnTo>
                    <a:pt x="1165" y="758"/>
                  </a:lnTo>
                  <a:lnTo>
                    <a:pt x="1191" y="753"/>
                  </a:lnTo>
                  <a:lnTo>
                    <a:pt x="1216" y="747"/>
                  </a:lnTo>
                  <a:lnTo>
                    <a:pt x="1374" y="747"/>
                  </a:lnTo>
                  <a:lnTo>
                    <a:pt x="1399" y="753"/>
                  </a:lnTo>
                  <a:lnTo>
                    <a:pt x="1425" y="758"/>
                  </a:lnTo>
                  <a:lnTo>
                    <a:pt x="1451" y="761"/>
                  </a:lnTo>
                  <a:lnTo>
                    <a:pt x="1478" y="762"/>
                  </a:lnTo>
                  <a:lnTo>
                    <a:pt x="1499" y="761"/>
                  </a:lnTo>
                  <a:lnTo>
                    <a:pt x="1518" y="760"/>
                  </a:lnTo>
                  <a:lnTo>
                    <a:pt x="1537" y="758"/>
                  </a:lnTo>
                  <a:lnTo>
                    <a:pt x="1555" y="754"/>
                  </a:lnTo>
                  <a:lnTo>
                    <a:pt x="1574" y="750"/>
                  </a:lnTo>
                  <a:lnTo>
                    <a:pt x="1592" y="744"/>
                  </a:lnTo>
                  <a:lnTo>
                    <a:pt x="1609" y="738"/>
                  </a:lnTo>
                  <a:lnTo>
                    <a:pt x="1627" y="732"/>
                  </a:lnTo>
                  <a:lnTo>
                    <a:pt x="1643" y="724"/>
                  </a:lnTo>
                  <a:lnTo>
                    <a:pt x="1660" y="716"/>
                  </a:lnTo>
                  <a:lnTo>
                    <a:pt x="1676" y="707"/>
                  </a:lnTo>
                  <a:lnTo>
                    <a:pt x="1692" y="697"/>
                  </a:lnTo>
                  <a:lnTo>
                    <a:pt x="1707" y="686"/>
                  </a:lnTo>
                  <a:lnTo>
                    <a:pt x="1721" y="675"/>
                  </a:lnTo>
                  <a:lnTo>
                    <a:pt x="1735" y="663"/>
                  </a:lnTo>
                  <a:lnTo>
                    <a:pt x="1748" y="650"/>
                  </a:lnTo>
                  <a:lnTo>
                    <a:pt x="1761" y="637"/>
                  </a:lnTo>
                  <a:lnTo>
                    <a:pt x="1773" y="623"/>
                  </a:lnTo>
                  <a:lnTo>
                    <a:pt x="1784" y="609"/>
                  </a:lnTo>
                  <a:lnTo>
                    <a:pt x="1795" y="594"/>
                  </a:lnTo>
                  <a:lnTo>
                    <a:pt x="1805" y="578"/>
                  </a:lnTo>
                  <a:lnTo>
                    <a:pt x="1814" y="562"/>
                  </a:lnTo>
                  <a:lnTo>
                    <a:pt x="1822" y="546"/>
                  </a:lnTo>
                  <a:lnTo>
                    <a:pt x="1830" y="529"/>
                  </a:lnTo>
                  <a:lnTo>
                    <a:pt x="1836" y="511"/>
                  </a:lnTo>
                  <a:lnTo>
                    <a:pt x="1842" y="494"/>
                  </a:lnTo>
                  <a:lnTo>
                    <a:pt x="1848" y="476"/>
                  </a:lnTo>
                  <a:lnTo>
                    <a:pt x="1852" y="457"/>
                  </a:lnTo>
                  <a:lnTo>
                    <a:pt x="1856" y="439"/>
                  </a:lnTo>
                  <a:lnTo>
                    <a:pt x="1858" y="420"/>
                  </a:lnTo>
                  <a:lnTo>
                    <a:pt x="1859" y="401"/>
                  </a:lnTo>
                  <a:lnTo>
                    <a:pt x="1860" y="380"/>
                  </a:lnTo>
                  <a:lnTo>
                    <a:pt x="1859" y="361"/>
                  </a:lnTo>
                  <a:lnTo>
                    <a:pt x="1858" y="342"/>
                  </a:lnTo>
                  <a:lnTo>
                    <a:pt x="1856" y="323"/>
                  </a:lnTo>
                  <a:lnTo>
                    <a:pt x="1852" y="304"/>
                  </a:lnTo>
                  <a:lnTo>
                    <a:pt x="1848" y="286"/>
                  </a:lnTo>
                  <a:lnTo>
                    <a:pt x="1842" y="268"/>
                  </a:lnTo>
                  <a:lnTo>
                    <a:pt x="1836" y="249"/>
                  </a:lnTo>
                  <a:lnTo>
                    <a:pt x="1830" y="233"/>
                  </a:lnTo>
                  <a:lnTo>
                    <a:pt x="1822" y="216"/>
                  </a:lnTo>
                  <a:lnTo>
                    <a:pt x="1814" y="200"/>
                  </a:lnTo>
                  <a:lnTo>
                    <a:pt x="1805" y="183"/>
                  </a:lnTo>
                  <a:lnTo>
                    <a:pt x="1795" y="168"/>
                  </a:lnTo>
                  <a:lnTo>
                    <a:pt x="1784" y="152"/>
                  </a:lnTo>
                  <a:lnTo>
                    <a:pt x="1773" y="139"/>
                  </a:lnTo>
                  <a:lnTo>
                    <a:pt x="1761" y="124"/>
                  </a:lnTo>
                  <a:lnTo>
                    <a:pt x="1748" y="112"/>
                  </a:lnTo>
                  <a:lnTo>
                    <a:pt x="1735" y="99"/>
                  </a:lnTo>
                  <a:lnTo>
                    <a:pt x="1721" y="87"/>
                  </a:lnTo>
                  <a:lnTo>
                    <a:pt x="1707" y="76"/>
                  </a:lnTo>
                  <a:lnTo>
                    <a:pt x="1692" y="65"/>
                  </a:lnTo>
                  <a:lnTo>
                    <a:pt x="1676" y="55"/>
                  </a:lnTo>
                  <a:lnTo>
                    <a:pt x="1660" y="46"/>
                  </a:lnTo>
                  <a:lnTo>
                    <a:pt x="1643" y="37"/>
                  </a:lnTo>
                  <a:lnTo>
                    <a:pt x="1627" y="29"/>
                  </a:lnTo>
                  <a:lnTo>
                    <a:pt x="1609" y="22"/>
                  </a:lnTo>
                  <a:lnTo>
                    <a:pt x="1592" y="17"/>
                  </a:lnTo>
                  <a:lnTo>
                    <a:pt x="1574" y="12"/>
                  </a:lnTo>
                  <a:lnTo>
                    <a:pt x="1555" y="8"/>
                  </a:lnTo>
                  <a:lnTo>
                    <a:pt x="1537" y="4"/>
                  </a:lnTo>
                  <a:lnTo>
                    <a:pt x="1518" y="2"/>
                  </a:lnTo>
                  <a:lnTo>
                    <a:pt x="1499" y="0"/>
                  </a:lnTo>
                  <a:lnTo>
                    <a:pt x="1478" y="0"/>
                  </a:ln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 w="19050" cap="rnd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kumimoji="0" lang="ko-KR" altLang="en-US" sz="1600" baseline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6" name="Rectangle 102"/>
            <p:cNvSpPr>
              <a:spLocks noChangeArrowheads="1"/>
            </p:cNvSpPr>
            <p:nvPr/>
          </p:nvSpPr>
          <p:spPr bwMode="auto">
            <a:xfrm>
              <a:off x="6453188" y="4712816"/>
              <a:ext cx="757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139AFF"/>
                  </a:solidFill>
                  <a:latin typeface="Arial" charset="0"/>
                </a:rPr>
                <a:t>TEXT</a:t>
              </a:r>
            </a:p>
          </p:txBody>
        </p:sp>
        <p:grpSp>
          <p:nvGrpSpPr>
            <p:cNvPr id="37" name="Group 197"/>
            <p:cNvGrpSpPr>
              <a:grpSpLocks/>
            </p:cNvGrpSpPr>
            <p:nvPr/>
          </p:nvGrpSpPr>
          <p:grpSpPr bwMode="auto">
            <a:xfrm>
              <a:off x="5861050" y="1079029"/>
              <a:ext cx="2911475" cy="2876550"/>
              <a:chOff x="3692" y="989"/>
              <a:chExt cx="1834" cy="1812"/>
            </a:xfrm>
          </p:grpSpPr>
          <p:sp>
            <p:nvSpPr>
              <p:cNvPr id="38" name="Freeform 33"/>
              <p:cNvSpPr>
                <a:spLocks/>
              </p:cNvSpPr>
              <p:nvPr/>
            </p:nvSpPr>
            <p:spPr bwMode="auto">
              <a:xfrm rot="1555788" flipH="1">
                <a:off x="3692" y="989"/>
                <a:ext cx="1774" cy="1713"/>
              </a:xfrm>
              <a:custGeom>
                <a:avLst/>
                <a:gdLst>
                  <a:gd name="T0" fmla="*/ 2299 w 2354"/>
                  <a:gd name="T1" fmla="*/ 1409 h 2132"/>
                  <a:gd name="T2" fmla="*/ 2259 w 2354"/>
                  <a:gd name="T3" fmla="*/ 1481 h 2132"/>
                  <a:gd name="T4" fmla="*/ 2207 w 2354"/>
                  <a:gd name="T5" fmla="*/ 1549 h 2132"/>
                  <a:gd name="T6" fmla="*/ 2147 w 2354"/>
                  <a:gd name="T7" fmla="*/ 1615 h 2132"/>
                  <a:gd name="T8" fmla="*/ 1999 w 2354"/>
                  <a:gd name="T9" fmla="*/ 1741 h 2132"/>
                  <a:gd name="T10" fmla="*/ 1824 w 2354"/>
                  <a:gd name="T11" fmla="*/ 1853 h 2132"/>
                  <a:gd name="T12" fmla="*/ 1630 w 2354"/>
                  <a:gd name="T13" fmla="*/ 1950 h 2132"/>
                  <a:gd name="T14" fmla="*/ 1424 w 2354"/>
                  <a:gd name="T15" fmla="*/ 2027 h 2132"/>
                  <a:gd name="T16" fmla="*/ 1212 w 2354"/>
                  <a:gd name="T17" fmla="*/ 2086 h 2132"/>
                  <a:gd name="T18" fmla="*/ 1001 w 2354"/>
                  <a:gd name="T19" fmla="*/ 2122 h 2132"/>
                  <a:gd name="T20" fmla="*/ 801 w 2354"/>
                  <a:gd name="T21" fmla="*/ 2132 h 2132"/>
                  <a:gd name="T22" fmla="*/ 645 w 2354"/>
                  <a:gd name="T23" fmla="*/ 2119 h 2132"/>
                  <a:gd name="T24" fmla="*/ 560 w 2354"/>
                  <a:gd name="T25" fmla="*/ 2102 h 2132"/>
                  <a:gd name="T26" fmla="*/ 481 w 2354"/>
                  <a:gd name="T27" fmla="*/ 2077 h 2132"/>
                  <a:gd name="T28" fmla="*/ 433 w 2354"/>
                  <a:gd name="T29" fmla="*/ 2056 h 2132"/>
                  <a:gd name="T30" fmla="*/ 366 w 2354"/>
                  <a:gd name="T31" fmla="*/ 2017 h 2132"/>
                  <a:gd name="T32" fmla="*/ 305 w 2354"/>
                  <a:gd name="T33" fmla="*/ 1969 h 2132"/>
                  <a:gd name="T34" fmla="*/ 250 w 2354"/>
                  <a:gd name="T35" fmla="*/ 1915 h 2132"/>
                  <a:gd name="T36" fmla="*/ 200 w 2354"/>
                  <a:gd name="T37" fmla="*/ 1853 h 2132"/>
                  <a:gd name="T38" fmla="*/ 130 w 2354"/>
                  <a:gd name="T39" fmla="*/ 1736 h 2132"/>
                  <a:gd name="T40" fmla="*/ 69 w 2354"/>
                  <a:gd name="T41" fmla="*/ 1578 h 2132"/>
                  <a:gd name="T42" fmla="*/ 27 w 2354"/>
                  <a:gd name="T43" fmla="*/ 1403 h 2132"/>
                  <a:gd name="T44" fmla="*/ 5 w 2354"/>
                  <a:gd name="T45" fmla="*/ 1219 h 2132"/>
                  <a:gd name="T46" fmla="*/ 2 w 2354"/>
                  <a:gd name="T47" fmla="*/ 1032 h 2132"/>
                  <a:gd name="T48" fmla="*/ 16 w 2354"/>
                  <a:gd name="T49" fmla="*/ 846 h 2132"/>
                  <a:gd name="T50" fmla="*/ 48 w 2354"/>
                  <a:gd name="T51" fmla="*/ 666 h 2132"/>
                  <a:gd name="T52" fmla="*/ 94 w 2354"/>
                  <a:gd name="T53" fmla="*/ 500 h 2132"/>
                  <a:gd name="T54" fmla="*/ 133 w 2354"/>
                  <a:gd name="T55" fmla="*/ 399 h 2132"/>
                  <a:gd name="T56" fmla="*/ 202 w 2354"/>
                  <a:gd name="T57" fmla="*/ 267 h 2132"/>
                  <a:gd name="T58" fmla="*/ 282 w 2354"/>
                  <a:gd name="T59" fmla="*/ 166 h 2132"/>
                  <a:gd name="T60" fmla="*/ 374 w 2354"/>
                  <a:gd name="T61" fmla="*/ 89 h 2132"/>
                  <a:gd name="T62" fmla="*/ 475 w 2354"/>
                  <a:gd name="T63" fmla="*/ 39 h 2132"/>
                  <a:gd name="T64" fmla="*/ 586 w 2354"/>
                  <a:gd name="T65" fmla="*/ 9 h 2132"/>
                  <a:gd name="T66" fmla="*/ 705 w 2354"/>
                  <a:gd name="T67" fmla="*/ 0 h 2132"/>
                  <a:gd name="T68" fmla="*/ 831 w 2354"/>
                  <a:gd name="T69" fmla="*/ 9 h 2132"/>
                  <a:gd name="T70" fmla="*/ 962 w 2354"/>
                  <a:gd name="T71" fmla="*/ 34 h 2132"/>
                  <a:gd name="T72" fmla="*/ 1100 w 2354"/>
                  <a:gd name="T73" fmla="*/ 73 h 2132"/>
                  <a:gd name="T74" fmla="*/ 1240 w 2354"/>
                  <a:gd name="T75" fmla="*/ 124 h 2132"/>
                  <a:gd name="T76" fmla="*/ 1385 w 2354"/>
                  <a:gd name="T77" fmla="*/ 187 h 2132"/>
                  <a:gd name="T78" fmla="*/ 1536 w 2354"/>
                  <a:gd name="T79" fmla="*/ 260 h 2132"/>
                  <a:gd name="T80" fmla="*/ 1688 w 2354"/>
                  <a:gd name="T81" fmla="*/ 345 h 2132"/>
                  <a:gd name="T82" fmla="*/ 1836 w 2354"/>
                  <a:gd name="T83" fmla="*/ 442 h 2132"/>
                  <a:gd name="T84" fmla="*/ 1977 w 2354"/>
                  <a:gd name="T85" fmla="*/ 550 h 2132"/>
                  <a:gd name="T86" fmla="*/ 2102 w 2354"/>
                  <a:gd name="T87" fmla="*/ 665 h 2132"/>
                  <a:gd name="T88" fmla="*/ 2207 w 2354"/>
                  <a:gd name="T89" fmla="*/ 787 h 2132"/>
                  <a:gd name="T90" fmla="*/ 2287 w 2354"/>
                  <a:gd name="T91" fmla="*/ 917 h 2132"/>
                  <a:gd name="T92" fmla="*/ 2326 w 2354"/>
                  <a:gd name="T93" fmla="*/ 1007 h 2132"/>
                  <a:gd name="T94" fmla="*/ 2344 w 2354"/>
                  <a:gd name="T95" fmla="*/ 1076 h 2132"/>
                  <a:gd name="T96" fmla="*/ 2353 w 2354"/>
                  <a:gd name="T97" fmla="*/ 1146 h 2132"/>
                  <a:gd name="T98" fmla="*/ 2353 w 2354"/>
                  <a:gd name="T99" fmla="*/ 1216 h 2132"/>
                  <a:gd name="T100" fmla="*/ 2343 w 2354"/>
                  <a:gd name="T101" fmla="*/ 1288 h 2132"/>
                  <a:gd name="T102" fmla="*/ 2320 w 2354"/>
                  <a:gd name="T103" fmla="*/ 1361 h 213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54"/>
                  <a:gd name="T157" fmla="*/ 0 h 2132"/>
                  <a:gd name="T158" fmla="*/ 2354 w 2354"/>
                  <a:gd name="T159" fmla="*/ 2132 h 213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54" h="2132">
                    <a:moveTo>
                      <a:pt x="2311" y="1385"/>
                    </a:moveTo>
                    <a:lnTo>
                      <a:pt x="2311" y="1385"/>
                    </a:lnTo>
                    <a:lnTo>
                      <a:pt x="2299" y="1409"/>
                    </a:lnTo>
                    <a:lnTo>
                      <a:pt x="2287" y="1433"/>
                    </a:lnTo>
                    <a:lnTo>
                      <a:pt x="2274" y="1457"/>
                    </a:lnTo>
                    <a:lnTo>
                      <a:pt x="2259" y="1481"/>
                    </a:lnTo>
                    <a:lnTo>
                      <a:pt x="2242" y="1503"/>
                    </a:lnTo>
                    <a:lnTo>
                      <a:pt x="2226" y="1527"/>
                    </a:lnTo>
                    <a:lnTo>
                      <a:pt x="2207" y="1549"/>
                    </a:lnTo>
                    <a:lnTo>
                      <a:pt x="2187" y="1572"/>
                    </a:lnTo>
                    <a:lnTo>
                      <a:pt x="2168" y="1594"/>
                    </a:lnTo>
                    <a:lnTo>
                      <a:pt x="2147" y="1615"/>
                    </a:lnTo>
                    <a:lnTo>
                      <a:pt x="2101" y="1658"/>
                    </a:lnTo>
                    <a:lnTo>
                      <a:pt x="2051" y="1700"/>
                    </a:lnTo>
                    <a:lnTo>
                      <a:pt x="1999" y="1741"/>
                    </a:lnTo>
                    <a:lnTo>
                      <a:pt x="1944" y="1779"/>
                    </a:lnTo>
                    <a:lnTo>
                      <a:pt x="1885" y="1817"/>
                    </a:lnTo>
                    <a:lnTo>
                      <a:pt x="1824" y="1853"/>
                    </a:lnTo>
                    <a:lnTo>
                      <a:pt x="1761" y="1887"/>
                    </a:lnTo>
                    <a:lnTo>
                      <a:pt x="1697" y="1918"/>
                    </a:lnTo>
                    <a:lnTo>
                      <a:pt x="1630" y="1950"/>
                    </a:lnTo>
                    <a:lnTo>
                      <a:pt x="1563" y="1978"/>
                    </a:lnTo>
                    <a:lnTo>
                      <a:pt x="1494" y="2004"/>
                    </a:lnTo>
                    <a:lnTo>
                      <a:pt x="1424" y="2027"/>
                    </a:lnTo>
                    <a:lnTo>
                      <a:pt x="1354" y="2050"/>
                    </a:lnTo>
                    <a:lnTo>
                      <a:pt x="1282" y="2069"/>
                    </a:lnTo>
                    <a:lnTo>
                      <a:pt x="1212" y="2086"/>
                    </a:lnTo>
                    <a:lnTo>
                      <a:pt x="1141" y="2101"/>
                    </a:lnTo>
                    <a:lnTo>
                      <a:pt x="1071" y="2113"/>
                    </a:lnTo>
                    <a:lnTo>
                      <a:pt x="1001" y="2122"/>
                    </a:lnTo>
                    <a:lnTo>
                      <a:pt x="932" y="2128"/>
                    </a:lnTo>
                    <a:lnTo>
                      <a:pt x="867" y="2131"/>
                    </a:lnTo>
                    <a:lnTo>
                      <a:pt x="801" y="2132"/>
                    </a:lnTo>
                    <a:lnTo>
                      <a:pt x="737" y="2129"/>
                    </a:lnTo>
                    <a:lnTo>
                      <a:pt x="675" y="2123"/>
                    </a:lnTo>
                    <a:lnTo>
                      <a:pt x="645" y="2119"/>
                    </a:lnTo>
                    <a:lnTo>
                      <a:pt x="617" y="2114"/>
                    </a:lnTo>
                    <a:lnTo>
                      <a:pt x="589" y="2108"/>
                    </a:lnTo>
                    <a:lnTo>
                      <a:pt x="560" y="2102"/>
                    </a:lnTo>
                    <a:lnTo>
                      <a:pt x="533" y="2095"/>
                    </a:lnTo>
                    <a:lnTo>
                      <a:pt x="506" y="2086"/>
                    </a:lnTo>
                    <a:lnTo>
                      <a:pt x="481" y="2077"/>
                    </a:lnTo>
                    <a:lnTo>
                      <a:pt x="457" y="2066"/>
                    </a:lnTo>
                    <a:lnTo>
                      <a:pt x="433" y="2056"/>
                    </a:lnTo>
                    <a:lnTo>
                      <a:pt x="409" y="2044"/>
                    </a:lnTo>
                    <a:lnTo>
                      <a:pt x="387" y="2030"/>
                    </a:lnTo>
                    <a:lnTo>
                      <a:pt x="366" y="2017"/>
                    </a:lnTo>
                    <a:lnTo>
                      <a:pt x="344" y="2002"/>
                    </a:lnTo>
                    <a:lnTo>
                      <a:pt x="324" y="1987"/>
                    </a:lnTo>
                    <a:lnTo>
                      <a:pt x="305" y="1969"/>
                    </a:lnTo>
                    <a:lnTo>
                      <a:pt x="285" y="1953"/>
                    </a:lnTo>
                    <a:lnTo>
                      <a:pt x="267" y="1933"/>
                    </a:lnTo>
                    <a:lnTo>
                      <a:pt x="250" y="1915"/>
                    </a:lnTo>
                    <a:lnTo>
                      <a:pt x="232" y="1894"/>
                    </a:lnTo>
                    <a:lnTo>
                      <a:pt x="215" y="1874"/>
                    </a:lnTo>
                    <a:lnTo>
                      <a:pt x="200" y="1853"/>
                    </a:lnTo>
                    <a:lnTo>
                      <a:pt x="185" y="1830"/>
                    </a:lnTo>
                    <a:lnTo>
                      <a:pt x="157" y="1784"/>
                    </a:lnTo>
                    <a:lnTo>
                      <a:pt x="130" y="1736"/>
                    </a:lnTo>
                    <a:lnTo>
                      <a:pt x="108" y="1685"/>
                    </a:lnTo>
                    <a:lnTo>
                      <a:pt x="87" y="1631"/>
                    </a:lnTo>
                    <a:lnTo>
                      <a:pt x="69" y="1578"/>
                    </a:lnTo>
                    <a:lnTo>
                      <a:pt x="52" y="1521"/>
                    </a:lnTo>
                    <a:lnTo>
                      <a:pt x="37" y="1463"/>
                    </a:lnTo>
                    <a:lnTo>
                      <a:pt x="27" y="1403"/>
                    </a:lnTo>
                    <a:lnTo>
                      <a:pt x="16" y="1343"/>
                    </a:lnTo>
                    <a:lnTo>
                      <a:pt x="9" y="1282"/>
                    </a:lnTo>
                    <a:lnTo>
                      <a:pt x="5" y="1219"/>
                    </a:lnTo>
                    <a:lnTo>
                      <a:pt x="2" y="1158"/>
                    </a:lnTo>
                    <a:lnTo>
                      <a:pt x="0" y="1095"/>
                    </a:lnTo>
                    <a:lnTo>
                      <a:pt x="2" y="1032"/>
                    </a:lnTo>
                    <a:lnTo>
                      <a:pt x="5" y="970"/>
                    </a:lnTo>
                    <a:lnTo>
                      <a:pt x="9" y="907"/>
                    </a:lnTo>
                    <a:lnTo>
                      <a:pt x="16" y="846"/>
                    </a:lnTo>
                    <a:lnTo>
                      <a:pt x="25" y="784"/>
                    </a:lnTo>
                    <a:lnTo>
                      <a:pt x="36" y="725"/>
                    </a:lnTo>
                    <a:lnTo>
                      <a:pt x="48" y="666"/>
                    </a:lnTo>
                    <a:lnTo>
                      <a:pt x="61" y="609"/>
                    </a:lnTo>
                    <a:lnTo>
                      <a:pt x="76" y="554"/>
                    </a:lnTo>
                    <a:lnTo>
                      <a:pt x="94" y="500"/>
                    </a:lnTo>
                    <a:lnTo>
                      <a:pt x="112" y="448"/>
                    </a:lnTo>
                    <a:lnTo>
                      <a:pt x="133" y="399"/>
                    </a:lnTo>
                    <a:lnTo>
                      <a:pt x="154" y="351"/>
                    </a:lnTo>
                    <a:lnTo>
                      <a:pt x="178" y="308"/>
                    </a:lnTo>
                    <a:lnTo>
                      <a:pt x="202" y="267"/>
                    </a:lnTo>
                    <a:lnTo>
                      <a:pt x="227" y="231"/>
                    </a:lnTo>
                    <a:lnTo>
                      <a:pt x="254" y="197"/>
                    </a:lnTo>
                    <a:lnTo>
                      <a:pt x="282" y="166"/>
                    </a:lnTo>
                    <a:lnTo>
                      <a:pt x="312" y="137"/>
                    </a:lnTo>
                    <a:lnTo>
                      <a:pt x="342" y="112"/>
                    </a:lnTo>
                    <a:lnTo>
                      <a:pt x="374" y="89"/>
                    </a:lnTo>
                    <a:lnTo>
                      <a:pt x="406" y="70"/>
                    </a:lnTo>
                    <a:lnTo>
                      <a:pt x="441" y="52"/>
                    </a:lnTo>
                    <a:lnTo>
                      <a:pt x="475" y="39"/>
                    </a:lnTo>
                    <a:lnTo>
                      <a:pt x="511" y="25"/>
                    </a:lnTo>
                    <a:lnTo>
                      <a:pt x="548" y="16"/>
                    </a:lnTo>
                    <a:lnTo>
                      <a:pt x="586" y="9"/>
                    </a:lnTo>
                    <a:lnTo>
                      <a:pt x="625" y="3"/>
                    </a:lnTo>
                    <a:lnTo>
                      <a:pt x="665" y="0"/>
                    </a:lnTo>
                    <a:lnTo>
                      <a:pt x="705" y="0"/>
                    </a:lnTo>
                    <a:lnTo>
                      <a:pt x="746" y="1"/>
                    </a:lnTo>
                    <a:lnTo>
                      <a:pt x="787" y="4"/>
                    </a:lnTo>
                    <a:lnTo>
                      <a:pt x="831" y="9"/>
                    </a:lnTo>
                    <a:lnTo>
                      <a:pt x="874" y="15"/>
                    </a:lnTo>
                    <a:lnTo>
                      <a:pt x="917" y="24"/>
                    </a:lnTo>
                    <a:lnTo>
                      <a:pt x="962" y="34"/>
                    </a:lnTo>
                    <a:lnTo>
                      <a:pt x="1007" y="45"/>
                    </a:lnTo>
                    <a:lnTo>
                      <a:pt x="1053" y="58"/>
                    </a:lnTo>
                    <a:lnTo>
                      <a:pt x="1100" y="73"/>
                    </a:lnTo>
                    <a:lnTo>
                      <a:pt x="1146" y="89"/>
                    </a:lnTo>
                    <a:lnTo>
                      <a:pt x="1192" y="106"/>
                    </a:lnTo>
                    <a:lnTo>
                      <a:pt x="1240" y="124"/>
                    </a:lnTo>
                    <a:lnTo>
                      <a:pt x="1337" y="164"/>
                    </a:lnTo>
                    <a:lnTo>
                      <a:pt x="1385" y="187"/>
                    </a:lnTo>
                    <a:lnTo>
                      <a:pt x="1436" y="209"/>
                    </a:lnTo>
                    <a:lnTo>
                      <a:pt x="1485" y="234"/>
                    </a:lnTo>
                    <a:lnTo>
                      <a:pt x="1536" y="260"/>
                    </a:lnTo>
                    <a:lnTo>
                      <a:pt x="1587" y="287"/>
                    </a:lnTo>
                    <a:lnTo>
                      <a:pt x="1637" y="315"/>
                    </a:lnTo>
                    <a:lnTo>
                      <a:pt x="1688" y="345"/>
                    </a:lnTo>
                    <a:lnTo>
                      <a:pt x="1739" y="376"/>
                    </a:lnTo>
                    <a:lnTo>
                      <a:pt x="1788" y="409"/>
                    </a:lnTo>
                    <a:lnTo>
                      <a:pt x="1836" y="442"/>
                    </a:lnTo>
                    <a:lnTo>
                      <a:pt x="1884" y="476"/>
                    </a:lnTo>
                    <a:lnTo>
                      <a:pt x="1930" y="512"/>
                    </a:lnTo>
                    <a:lnTo>
                      <a:pt x="1977" y="550"/>
                    </a:lnTo>
                    <a:lnTo>
                      <a:pt x="2020" y="587"/>
                    </a:lnTo>
                    <a:lnTo>
                      <a:pt x="2062" y="624"/>
                    </a:lnTo>
                    <a:lnTo>
                      <a:pt x="2102" y="665"/>
                    </a:lnTo>
                    <a:lnTo>
                      <a:pt x="2139" y="705"/>
                    </a:lnTo>
                    <a:lnTo>
                      <a:pt x="2174" y="745"/>
                    </a:lnTo>
                    <a:lnTo>
                      <a:pt x="2207" y="787"/>
                    </a:lnTo>
                    <a:lnTo>
                      <a:pt x="2236" y="831"/>
                    </a:lnTo>
                    <a:lnTo>
                      <a:pt x="2263" y="874"/>
                    </a:lnTo>
                    <a:lnTo>
                      <a:pt x="2287" y="917"/>
                    </a:lnTo>
                    <a:lnTo>
                      <a:pt x="2308" y="962"/>
                    </a:lnTo>
                    <a:lnTo>
                      <a:pt x="2317" y="984"/>
                    </a:lnTo>
                    <a:lnTo>
                      <a:pt x="2326" y="1007"/>
                    </a:lnTo>
                    <a:lnTo>
                      <a:pt x="2332" y="1031"/>
                    </a:lnTo>
                    <a:lnTo>
                      <a:pt x="2338" y="1053"/>
                    </a:lnTo>
                    <a:lnTo>
                      <a:pt x="2344" y="1076"/>
                    </a:lnTo>
                    <a:lnTo>
                      <a:pt x="2349" y="1100"/>
                    </a:lnTo>
                    <a:lnTo>
                      <a:pt x="2351" y="1122"/>
                    </a:lnTo>
                    <a:lnTo>
                      <a:pt x="2353" y="1146"/>
                    </a:lnTo>
                    <a:lnTo>
                      <a:pt x="2354" y="1170"/>
                    </a:lnTo>
                    <a:lnTo>
                      <a:pt x="2354" y="1194"/>
                    </a:lnTo>
                    <a:lnTo>
                      <a:pt x="2353" y="1216"/>
                    </a:lnTo>
                    <a:lnTo>
                      <a:pt x="2350" y="1240"/>
                    </a:lnTo>
                    <a:lnTo>
                      <a:pt x="2347" y="1264"/>
                    </a:lnTo>
                    <a:lnTo>
                      <a:pt x="2343" y="1288"/>
                    </a:lnTo>
                    <a:lnTo>
                      <a:pt x="2337" y="1312"/>
                    </a:lnTo>
                    <a:lnTo>
                      <a:pt x="2329" y="1336"/>
                    </a:lnTo>
                    <a:lnTo>
                      <a:pt x="2320" y="1361"/>
                    </a:lnTo>
                    <a:lnTo>
                      <a:pt x="2311" y="1385"/>
                    </a:lnTo>
                    <a:close/>
                  </a:path>
                </a:pathLst>
              </a:custGeom>
              <a:solidFill>
                <a:srgbClr val="139AFF">
                  <a:alpha val="10001"/>
                </a:srgbClr>
              </a:solidFill>
              <a:ln w="101600">
                <a:solidFill>
                  <a:srgbClr val="139A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0" lang="ko-KR" altLang="en-US" sz="1600" baseline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9" name="Freeform 91"/>
              <p:cNvSpPr>
                <a:spLocks/>
              </p:cNvSpPr>
              <p:nvPr/>
            </p:nvSpPr>
            <p:spPr bwMode="auto">
              <a:xfrm>
                <a:off x="3803" y="1506"/>
                <a:ext cx="1723" cy="1295"/>
              </a:xfrm>
              <a:custGeom>
                <a:avLst/>
                <a:gdLst>
                  <a:gd name="T0" fmla="*/ 2114 w 2176"/>
                  <a:gd name="T1" fmla="*/ 638 h 1636"/>
                  <a:gd name="T2" fmla="*/ 2148 w 2176"/>
                  <a:gd name="T3" fmla="*/ 496 h 1636"/>
                  <a:gd name="T4" fmla="*/ 2164 w 2176"/>
                  <a:gd name="T5" fmla="*/ 406 h 1636"/>
                  <a:gd name="T6" fmla="*/ 2174 w 2176"/>
                  <a:gd name="T7" fmla="*/ 316 h 1636"/>
                  <a:gd name="T8" fmla="*/ 2176 w 2176"/>
                  <a:gd name="T9" fmla="*/ 274 h 1636"/>
                  <a:gd name="T10" fmla="*/ 2100 w 2176"/>
                  <a:gd name="T11" fmla="*/ 208 h 1636"/>
                  <a:gd name="T12" fmla="*/ 2006 w 2176"/>
                  <a:gd name="T13" fmla="*/ 150 h 1636"/>
                  <a:gd name="T14" fmla="*/ 1892 w 2176"/>
                  <a:gd name="T15" fmla="*/ 102 h 1636"/>
                  <a:gd name="T16" fmla="*/ 1760 w 2176"/>
                  <a:gd name="T17" fmla="*/ 62 h 1636"/>
                  <a:gd name="T18" fmla="*/ 1702 w 2176"/>
                  <a:gd name="T19" fmla="*/ 48 h 1636"/>
                  <a:gd name="T20" fmla="*/ 1580 w 2176"/>
                  <a:gd name="T21" fmla="*/ 26 h 1636"/>
                  <a:gd name="T22" fmla="*/ 1450 w 2176"/>
                  <a:gd name="T23" fmla="*/ 12 h 1636"/>
                  <a:gd name="T24" fmla="*/ 1316 w 2176"/>
                  <a:gd name="T25" fmla="*/ 2 h 1636"/>
                  <a:gd name="T26" fmla="*/ 1180 w 2176"/>
                  <a:gd name="T27" fmla="*/ 0 h 1636"/>
                  <a:gd name="T28" fmla="*/ 1044 w 2176"/>
                  <a:gd name="T29" fmla="*/ 4 h 1636"/>
                  <a:gd name="T30" fmla="*/ 908 w 2176"/>
                  <a:gd name="T31" fmla="*/ 16 h 1636"/>
                  <a:gd name="T32" fmla="*/ 774 w 2176"/>
                  <a:gd name="T33" fmla="*/ 36 h 1636"/>
                  <a:gd name="T34" fmla="*/ 646 w 2176"/>
                  <a:gd name="T35" fmla="*/ 62 h 1636"/>
                  <a:gd name="T36" fmla="*/ 524 w 2176"/>
                  <a:gd name="T37" fmla="*/ 94 h 1636"/>
                  <a:gd name="T38" fmla="*/ 410 w 2176"/>
                  <a:gd name="T39" fmla="*/ 136 h 1636"/>
                  <a:gd name="T40" fmla="*/ 306 w 2176"/>
                  <a:gd name="T41" fmla="*/ 184 h 1636"/>
                  <a:gd name="T42" fmla="*/ 214 w 2176"/>
                  <a:gd name="T43" fmla="*/ 242 h 1636"/>
                  <a:gd name="T44" fmla="*/ 138 w 2176"/>
                  <a:gd name="T45" fmla="*/ 306 h 1636"/>
                  <a:gd name="T46" fmla="*/ 76 w 2176"/>
                  <a:gd name="T47" fmla="*/ 380 h 1636"/>
                  <a:gd name="T48" fmla="*/ 52 w 2176"/>
                  <a:gd name="T49" fmla="*/ 418 h 1636"/>
                  <a:gd name="T50" fmla="*/ 32 w 2176"/>
                  <a:gd name="T51" fmla="*/ 460 h 1636"/>
                  <a:gd name="T52" fmla="*/ 16 w 2176"/>
                  <a:gd name="T53" fmla="*/ 504 h 1636"/>
                  <a:gd name="T54" fmla="*/ 12 w 2176"/>
                  <a:gd name="T55" fmla="*/ 528 h 1636"/>
                  <a:gd name="T56" fmla="*/ 4 w 2176"/>
                  <a:gd name="T57" fmla="*/ 580 h 1636"/>
                  <a:gd name="T58" fmla="*/ 0 w 2176"/>
                  <a:gd name="T59" fmla="*/ 632 h 1636"/>
                  <a:gd name="T60" fmla="*/ 4 w 2176"/>
                  <a:gd name="T61" fmla="*/ 718 h 1636"/>
                  <a:gd name="T62" fmla="*/ 48 w 2176"/>
                  <a:gd name="T63" fmla="*/ 792 h 1636"/>
                  <a:gd name="T64" fmla="*/ 144 w 2176"/>
                  <a:gd name="T65" fmla="*/ 942 h 1636"/>
                  <a:gd name="T66" fmla="*/ 256 w 2176"/>
                  <a:gd name="T67" fmla="*/ 1086 h 1636"/>
                  <a:gd name="T68" fmla="*/ 378 w 2176"/>
                  <a:gd name="T69" fmla="*/ 1220 h 1636"/>
                  <a:gd name="T70" fmla="*/ 508 w 2176"/>
                  <a:gd name="T71" fmla="*/ 1342 h 1636"/>
                  <a:gd name="T72" fmla="*/ 644 w 2176"/>
                  <a:gd name="T73" fmla="*/ 1446 h 1636"/>
                  <a:gd name="T74" fmla="*/ 714 w 2176"/>
                  <a:gd name="T75" fmla="*/ 1492 h 1636"/>
                  <a:gd name="T76" fmla="*/ 786 w 2176"/>
                  <a:gd name="T77" fmla="*/ 1532 h 1636"/>
                  <a:gd name="T78" fmla="*/ 856 w 2176"/>
                  <a:gd name="T79" fmla="*/ 1566 h 1636"/>
                  <a:gd name="T80" fmla="*/ 928 w 2176"/>
                  <a:gd name="T81" fmla="*/ 1592 h 1636"/>
                  <a:gd name="T82" fmla="*/ 1000 w 2176"/>
                  <a:gd name="T83" fmla="*/ 1614 h 1636"/>
                  <a:gd name="T84" fmla="*/ 1056 w 2176"/>
                  <a:gd name="T85" fmla="*/ 1626 h 1636"/>
                  <a:gd name="T86" fmla="*/ 1164 w 2176"/>
                  <a:gd name="T87" fmla="*/ 1636 h 1636"/>
                  <a:gd name="T88" fmla="*/ 1268 w 2176"/>
                  <a:gd name="T89" fmla="*/ 1630 h 1636"/>
                  <a:gd name="T90" fmla="*/ 1366 w 2176"/>
                  <a:gd name="T91" fmla="*/ 1608 h 1636"/>
                  <a:gd name="T92" fmla="*/ 1458 w 2176"/>
                  <a:gd name="T93" fmla="*/ 1572 h 1636"/>
                  <a:gd name="T94" fmla="*/ 1544 w 2176"/>
                  <a:gd name="T95" fmla="*/ 1524 h 1636"/>
                  <a:gd name="T96" fmla="*/ 1626 w 2176"/>
                  <a:gd name="T97" fmla="*/ 1466 h 1636"/>
                  <a:gd name="T98" fmla="*/ 1700 w 2176"/>
                  <a:gd name="T99" fmla="*/ 1398 h 1636"/>
                  <a:gd name="T100" fmla="*/ 1770 w 2176"/>
                  <a:gd name="T101" fmla="*/ 1322 h 1636"/>
                  <a:gd name="T102" fmla="*/ 1834 w 2176"/>
                  <a:gd name="T103" fmla="*/ 1240 h 1636"/>
                  <a:gd name="T104" fmla="*/ 1894 w 2176"/>
                  <a:gd name="T105" fmla="*/ 1152 h 1636"/>
                  <a:gd name="T106" fmla="*/ 1946 w 2176"/>
                  <a:gd name="T107" fmla="*/ 1060 h 1636"/>
                  <a:gd name="T108" fmla="*/ 1994 w 2176"/>
                  <a:gd name="T109" fmla="*/ 966 h 1636"/>
                  <a:gd name="T110" fmla="*/ 2036 w 2176"/>
                  <a:gd name="T111" fmla="*/ 872 h 1636"/>
                  <a:gd name="T112" fmla="*/ 2072 w 2176"/>
                  <a:gd name="T113" fmla="*/ 776 h 1636"/>
                  <a:gd name="T114" fmla="*/ 2114 w 2176"/>
                  <a:gd name="T115" fmla="*/ 638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76" h="1636">
                    <a:moveTo>
                      <a:pt x="2114" y="638"/>
                    </a:moveTo>
                    <a:lnTo>
                      <a:pt x="2114" y="638"/>
                    </a:lnTo>
                    <a:lnTo>
                      <a:pt x="2138" y="544"/>
                    </a:lnTo>
                    <a:lnTo>
                      <a:pt x="2148" y="496"/>
                    </a:lnTo>
                    <a:lnTo>
                      <a:pt x="2158" y="450"/>
                    </a:lnTo>
                    <a:lnTo>
                      <a:pt x="2164" y="406"/>
                    </a:lnTo>
                    <a:lnTo>
                      <a:pt x="2170" y="360"/>
                    </a:lnTo>
                    <a:lnTo>
                      <a:pt x="2174" y="316"/>
                    </a:lnTo>
                    <a:lnTo>
                      <a:pt x="2176" y="274"/>
                    </a:lnTo>
                    <a:lnTo>
                      <a:pt x="2176" y="274"/>
                    </a:lnTo>
                    <a:lnTo>
                      <a:pt x="2140" y="240"/>
                    </a:lnTo>
                    <a:lnTo>
                      <a:pt x="2100" y="208"/>
                    </a:lnTo>
                    <a:lnTo>
                      <a:pt x="2054" y="178"/>
                    </a:lnTo>
                    <a:lnTo>
                      <a:pt x="2006" y="150"/>
                    </a:lnTo>
                    <a:lnTo>
                      <a:pt x="1952" y="124"/>
                    </a:lnTo>
                    <a:lnTo>
                      <a:pt x="1892" y="102"/>
                    </a:lnTo>
                    <a:lnTo>
                      <a:pt x="1828" y="80"/>
                    </a:lnTo>
                    <a:lnTo>
                      <a:pt x="1760" y="62"/>
                    </a:lnTo>
                    <a:lnTo>
                      <a:pt x="1760" y="62"/>
                    </a:lnTo>
                    <a:lnTo>
                      <a:pt x="1702" y="48"/>
                    </a:lnTo>
                    <a:lnTo>
                      <a:pt x="1642" y="36"/>
                    </a:lnTo>
                    <a:lnTo>
                      <a:pt x="1580" y="26"/>
                    </a:lnTo>
                    <a:lnTo>
                      <a:pt x="1516" y="18"/>
                    </a:lnTo>
                    <a:lnTo>
                      <a:pt x="1450" y="12"/>
                    </a:lnTo>
                    <a:lnTo>
                      <a:pt x="1384" y="6"/>
                    </a:lnTo>
                    <a:lnTo>
                      <a:pt x="1316" y="2"/>
                    </a:lnTo>
                    <a:lnTo>
                      <a:pt x="1248" y="0"/>
                    </a:lnTo>
                    <a:lnTo>
                      <a:pt x="1180" y="0"/>
                    </a:lnTo>
                    <a:lnTo>
                      <a:pt x="1112" y="2"/>
                    </a:lnTo>
                    <a:lnTo>
                      <a:pt x="1044" y="4"/>
                    </a:lnTo>
                    <a:lnTo>
                      <a:pt x="974" y="10"/>
                    </a:lnTo>
                    <a:lnTo>
                      <a:pt x="908" y="16"/>
                    </a:lnTo>
                    <a:lnTo>
                      <a:pt x="840" y="24"/>
                    </a:lnTo>
                    <a:lnTo>
                      <a:pt x="774" y="36"/>
                    </a:lnTo>
                    <a:lnTo>
                      <a:pt x="708" y="48"/>
                    </a:lnTo>
                    <a:lnTo>
                      <a:pt x="646" y="62"/>
                    </a:lnTo>
                    <a:lnTo>
                      <a:pt x="584" y="78"/>
                    </a:lnTo>
                    <a:lnTo>
                      <a:pt x="524" y="94"/>
                    </a:lnTo>
                    <a:lnTo>
                      <a:pt x="466" y="114"/>
                    </a:lnTo>
                    <a:lnTo>
                      <a:pt x="410" y="136"/>
                    </a:lnTo>
                    <a:lnTo>
                      <a:pt x="356" y="160"/>
                    </a:lnTo>
                    <a:lnTo>
                      <a:pt x="306" y="184"/>
                    </a:lnTo>
                    <a:lnTo>
                      <a:pt x="258" y="212"/>
                    </a:lnTo>
                    <a:lnTo>
                      <a:pt x="214" y="242"/>
                    </a:lnTo>
                    <a:lnTo>
                      <a:pt x="174" y="272"/>
                    </a:lnTo>
                    <a:lnTo>
                      <a:pt x="138" y="306"/>
                    </a:lnTo>
                    <a:lnTo>
                      <a:pt x="104" y="342"/>
                    </a:lnTo>
                    <a:lnTo>
                      <a:pt x="76" y="380"/>
                    </a:lnTo>
                    <a:lnTo>
                      <a:pt x="64" y="398"/>
                    </a:lnTo>
                    <a:lnTo>
                      <a:pt x="52" y="418"/>
                    </a:lnTo>
                    <a:lnTo>
                      <a:pt x="42" y="440"/>
                    </a:lnTo>
                    <a:lnTo>
                      <a:pt x="32" y="460"/>
                    </a:lnTo>
                    <a:lnTo>
                      <a:pt x="24" y="482"/>
                    </a:lnTo>
                    <a:lnTo>
                      <a:pt x="16" y="504"/>
                    </a:lnTo>
                    <a:lnTo>
                      <a:pt x="16" y="504"/>
                    </a:lnTo>
                    <a:lnTo>
                      <a:pt x="12" y="528"/>
                    </a:lnTo>
                    <a:lnTo>
                      <a:pt x="6" y="554"/>
                    </a:lnTo>
                    <a:lnTo>
                      <a:pt x="4" y="580"/>
                    </a:lnTo>
                    <a:lnTo>
                      <a:pt x="2" y="606"/>
                    </a:lnTo>
                    <a:lnTo>
                      <a:pt x="0" y="632"/>
                    </a:lnTo>
                    <a:lnTo>
                      <a:pt x="0" y="660"/>
                    </a:lnTo>
                    <a:lnTo>
                      <a:pt x="4" y="718"/>
                    </a:lnTo>
                    <a:lnTo>
                      <a:pt x="4" y="718"/>
                    </a:lnTo>
                    <a:lnTo>
                      <a:pt x="48" y="792"/>
                    </a:lnTo>
                    <a:lnTo>
                      <a:pt x="94" y="868"/>
                    </a:lnTo>
                    <a:lnTo>
                      <a:pt x="144" y="942"/>
                    </a:lnTo>
                    <a:lnTo>
                      <a:pt x="198" y="1014"/>
                    </a:lnTo>
                    <a:lnTo>
                      <a:pt x="256" y="1086"/>
                    </a:lnTo>
                    <a:lnTo>
                      <a:pt x="316" y="1154"/>
                    </a:lnTo>
                    <a:lnTo>
                      <a:pt x="378" y="1220"/>
                    </a:lnTo>
                    <a:lnTo>
                      <a:pt x="442" y="1282"/>
                    </a:lnTo>
                    <a:lnTo>
                      <a:pt x="508" y="1342"/>
                    </a:lnTo>
                    <a:lnTo>
                      <a:pt x="576" y="1396"/>
                    </a:lnTo>
                    <a:lnTo>
                      <a:pt x="644" y="1446"/>
                    </a:lnTo>
                    <a:lnTo>
                      <a:pt x="680" y="1470"/>
                    </a:lnTo>
                    <a:lnTo>
                      <a:pt x="714" y="1492"/>
                    </a:lnTo>
                    <a:lnTo>
                      <a:pt x="750" y="1512"/>
                    </a:lnTo>
                    <a:lnTo>
                      <a:pt x="786" y="1532"/>
                    </a:lnTo>
                    <a:lnTo>
                      <a:pt x="822" y="1548"/>
                    </a:lnTo>
                    <a:lnTo>
                      <a:pt x="856" y="1566"/>
                    </a:lnTo>
                    <a:lnTo>
                      <a:pt x="892" y="1580"/>
                    </a:lnTo>
                    <a:lnTo>
                      <a:pt x="928" y="1592"/>
                    </a:lnTo>
                    <a:lnTo>
                      <a:pt x="964" y="1604"/>
                    </a:lnTo>
                    <a:lnTo>
                      <a:pt x="1000" y="1614"/>
                    </a:lnTo>
                    <a:lnTo>
                      <a:pt x="1000" y="1614"/>
                    </a:lnTo>
                    <a:lnTo>
                      <a:pt x="1056" y="1626"/>
                    </a:lnTo>
                    <a:lnTo>
                      <a:pt x="1110" y="1632"/>
                    </a:lnTo>
                    <a:lnTo>
                      <a:pt x="1164" y="1636"/>
                    </a:lnTo>
                    <a:lnTo>
                      <a:pt x="1216" y="1634"/>
                    </a:lnTo>
                    <a:lnTo>
                      <a:pt x="1268" y="1630"/>
                    </a:lnTo>
                    <a:lnTo>
                      <a:pt x="1318" y="1620"/>
                    </a:lnTo>
                    <a:lnTo>
                      <a:pt x="1366" y="1608"/>
                    </a:lnTo>
                    <a:lnTo>
                      <a:pt x="1412" y="1592"/>
                    </a:lnTo>
                    <a:lnTo>
                      <a:pt x="1458" y="1572"/>
                    </a:lnTo>
                    <a:lnTo>
                      <a:pt x="1502" y="1550"/>
                    </a:lnTo>
                    <a:lnTo>
                      <a:pt x="1544" y="1524"/>
                    </a:lnTo>
                    <a:lnTo>
                      <a:pt x="1586" y="1496"/>
                    </a:lnTo>
                    <a:lnTo>
                      <a:pt x="1626" y="1466"/>
                    </a:lnTo>
                    <a:lnTo>
                      <a:pt x="1664" y="1434"/>
                    </a:lnTo>
                    <a:lnTo>
                      <a:pt x="1700" y="1398"/>
                    </a:lnTo>
                    <a:lnTo>
                      <a:pt x="1736" y="1362"/>
                    </a:lnTo>
                    <a:lnTo>
                      <a:pt x="1770" y="1322"/>
                    </a:lnTo>
                    <a:lnTo>
                      <a:pt x="1804" y="1282"/>
                    </a:lnTo>
                    <a:lnTo>
                      <a:pt x="1834" y="1240"/>
                    </a:lnTo>
                    <a:lnTo>
                      <a:pt x="1864" y="1196"/>
                    </a:lnTo>
                    <a:lnTo>
                      <a:pt x="1894" y="1152"/>
                    </a:lnTo>
                    <a:lnTo>
                      <a:pt x="1920" y="1106"/>
                    </a:lnTo>
                    <a:lnTo>
                      <a:pt x="1946" y="1060"/>
                    </a:lnTo>
                    <a:lnTo>
                      <a:pt x="1970" y="1014"/>
                    </a:lnTo>
                    <a:lnTo>
                      <a:pt x="1994" y="966"/>
                    </a:lnTo>
                    <a:lnTo>
                      <a:pt x="2016" y="918"/>
                    </a:lnTo>
                    <a:lnTo>
                      <a:pt x="2036" y="872"/>
                    </a:lnTo>
                    <a:lnTo>
                      <a:pt x="2054" y="824"/>
                    </a:lnTo>
                    <a:lnTo>
                      <a:pt x="2072" y="776"/>
                    </a:lnTo>
                    <a:lnTo>
                      <a:pt x="2088" y="730"/>
                    </a:lnTo>
                    <a:lnTo>
                      <a:pt x="2114" y="638"/>
                    </a:lnTo>
                    <a:lnTo>
                      <a:pt x="2114" y="638"/>
                    </a:lnTo>
                    <a:close/>
                  </a:path>
                </a:pathLst>
              </a:custGeom>
              <a:solidFill>
                <a:srgbClr val="139AFF">
                  <a:alpha val="10001"/>
                </a:srgbClr>
              </a:solidFill>
              <a:ln w="19050" cap="rnd" cmpd="sng">
                <a:solidFill>
                  <a:srgbClr val="139A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grpSp>
          <p:nvGrpSpPr>
            <p:cNvPr id="40" name="Group 195"/>
            <p:cNvGrpSpPr>
              <a:grpSpLocks/>
            </p:cNvGrpSpPr>
            <p:nvPr/>
          </p:nvGrpSpPr>
          <p:grpSpPr bwMode="auto">
            <a:xfrm>
              <a:off x="365125" y="1747366"/>
              <a:ext cx="2817813" cy="2792413"/>
              <a:chOff x="230" y="1410"/>
              <a:chExt cx="1775" cy="1759"/>
            </a:xfrm>
          </p:grpSpPr>
          <p:sp>
            <p:nvSpPr>
              <p:cNvPr id="59" name="Freeform 31"/>
              <p:cNvSpPr>
                <a:spLocks/>
              </p:cNvSpPr>
              <p:nvPr/>
            </p:nvSpPr>
            <p:spPr bwMode="auto">
              <a:xfrm rot="335655">
                <a:off x="230" y="1410"/>
                <a:ext cx="1775" cy="1750"/>
              </a:xfrm>
              <a:custGeom>
                <a:avLst/>
                <a:gdLst>
                  <a:gd name="T0" fmla="*/ 1884 w 1885"/>
                  <a:gd name="T1" fmla="*/ 1241 h 1860"/>
                  <a:gd name="T2" fmla="*/ 1876 w 1885"/>
                  <a:gd name="T3" fmla="*/ 1365 h 1860"/>
                  <a:gd name="T4" fmla="*/ 1842 w 1885"/>
                  <a:gd name="T5" fmla="*/ 1477 h 1860"/>
                  <a:gd name="T6" fmla="*/ 1784 w 1885"/>
                  <a:gd name="T7" fmla="*/ 1576 h 1860"/>
                  <a:gd name="T8" fmla="*/ 1703 w 1885"/>
                  <a:gd name="T9" fmla="*/ 1661 h 1860"/>
                  <a:gd name="T10" fmla="*/ 1607 w 1885"/>
                  <a:gd name="T11" fmla="*/ 1731 h 1860"/>
                  <a:gd name="T12" fmla="*/ 1497 w 1885"/>
                  <a:gd name="T13" fmla="*/ 1787 h 1860"/>
                  <a:gd name="T14" fmla="*/ 1374 w 1885"/>
                  <a:gd name="T15" fmla="*/ 1827 h 1860"/>
                  <a:gd name="T16" fmla="*/ 1246 w 1885"/>
                  <a:gd name="T17" fmla="*/ 1851 h 1860"/>
                  <a:gd name="T18" fmla="*/ 1111 w 1885"/>
                  <a:gd name="T19" fmla="*/ 1860 h 1860"/>
                  <a:gd name="T20" fmla="*/ 977 w 1885"/>
                  <a:gd name="T21" fmla="*/ 1849 h 1860"/>
                  <a:gd name="T22" fmla="*/ 841 w 1885"/>
                  <a:gd name="T23" fmla="*/ 1825 h 1860"/>
                  <a:gd name="T24" fmla="*/ 665 w 1885"/>
                  <a:gd name="T25" fmla="*/ 1781 h 1860"/>
                  <a:gd name="T26" fmla="*/ 539 w 1885"/>
                  <a:gd name="T27" fmla="*/ 1737 h 1860"/>
                  <a:gd name="T28" fmla="*/ 421 w 1885"/>
                  <a:gd name="T29" fmla="*/ 1685 h 1860"/>
                  <a:gd name="T30" fmla="*/ 315 w 1885"/>
                  <a:gd name="T31" fmla="*/ 1624 h 1860"/>
                  <a:gd name="T32" fmla="*/ 221 w 1885"/>
                  <a:gd name="T33" fmla="*/ 1554 h 1860"/>
                  <a:gd name="T34" fmla="*/ 140 w 1885"/>
                  <a:gd name="T35" fmla="*/ 1470 h 1860"/>
                  <a:gd name="T36" fmla="*/ 76 w 1885"/>
                  <a:gd name="T37" fmla="*/ 1376 h 1860"/>
                  <a:gd name="T38" fmla="*/ 31 w 1885"/>
                  <a:gd name="T39" fmla="*/ 1268 h 1860"/>
                  <a:gd name="T40" fmla="*/ 4 w 1885"/>
                  <a:gd name="T41" fmla="*/ 1147 h 1860"/>
                  <a:gd name="T42" fmla="*/ 0 w 1885"/>
                  <a:gd name="T43" fmla="*/ 1057 h 1860"/>
                  <a:gd name="T44" fmla="*/ 15 w 1885"/>
                  <a:gd name="T45" fmla="*/ 910 h 1860"/>
                  <a:gd name="T46" fmla="*/ 55 w 1885"/>
                  <a:gd name="T47" fmla="*/ 763 h 1860"/>
                  <a:gd name="T48" fmla="*/ 121 w 1885"/>
                  <a:gd name="T49" fmla="*/ 618 h 1860"/>
                  <a:gd name="T50" fmla="*/ 206 w 1885"/>
                  <a:gd name="T51" fmla="*/ 482 h 1860"/>
                  <a:gd name="T52" fmla="*/ 309 w 1885"/>
                  <a:gd name="T53" fmla="*/ 355 h 1860"/>
                  <a:gd name="T54" fmla="*/ 424 w 1885"/>
                  <a:gd name="T55" fmla="*/ 243 h 1860"/>
                  <a:gd name="T56" fmla="*/ 551 w 1885"/>
                  <a:gd name="T57" fmla="*/ 148 h 1860"/>
                  <a:gd name="T58" fmla="*/ 686 w 1885"/>
                  <a:gd name="T59" fmla="*/ 73 h 1860"/>
                  <a:gd name="T60" fmla="*/ 823 w 1885"/>
                  <a:gd name="T61" fmla="*/ 24 h 1860"/>
                  <a:gd name="T62" fmla="*/ 961 w 1885"/>
                  <a:gd name="T63" fmla="*/ 0 h 1860"/>
                  <a:gd name="T64" fmla="*/ 1052 w 1885"/>
                  <a:gd name="T65" fmla="*/ 3 h 1860"/>
                  <a:gd name="T66" fmla="*/ 1095 w 1885"/>
                  <a:gd name="T67" fmla="*/ 9 h 1860"/>
                  <a:gd name="T68" fmla="*/ 1221 w 1885"/>
                  <a:gd name="T69" fmla="*/ 47 h 1860"/>
                  <a:gd name="T70" fmla="*/ 1336 w 1885"/>
                  <a:gd name="T71" fmla="*/ 112 h 1860"/>
                  <a:gd name="T72" fmla="*/ 1442 w 1885"/>
                  <a:gd name="T73" fmla="*/ 200 h 1860"/>
                  <a:gd name="T74" fmla="*/ 1536 w 1885"/>
                  <a:gd name="T75" fmla="*/ 307 h 1860"/>
                  <a:gd name="T76" fmla="*/ 1619 w 1885"/>
                  <a:gd name="T77" fmla="*/ 431 h 1860"/>
                  <a:gd name="T78" fmla="*/ 1693 w 1885"/>
                  <a:gd name="T79" fmla="*/ 566 h 1860"/>
                  <a:gd name="T80" fmla="*/ 1755 w 1885"/>
                  <a:gd name="T81" fmla="*/ 709 h 1860"/>
                  <a:gd name="T82" fmla="*/ 1806 w 1885"/>
                  <a:gd name="T83" fmla="*/ 857 h 1860"/>
                  <a:gd name="T84" fmla="*/ 1846 w 1885"/>
                  <a:gd name="T85" fmla="*/ 1005 h 1860"/>
                  <a:gd name="T86" fmla="*/ 1873 w 1885"/>
                  <a:gd name="T87" fmla="*/ 1150 h 186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85"/>
                  <a:gd name="T133" fmla="*/ 0 h 1860"/>
                  <a:gd name="T134" fmla="*/ 1885 w 1885"/>
                  <a:gd name="T135" fmla="*/ 1860 h 186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85" h="1860">
                    <a:moveTo>
                      <a:pt x="1881" y="1198"/>
                    </a:moveTo>
                    <a:lnTo>
                      <a:pt x="1881" y="1198"/>
                    </a:lnTo>
                    <a:lnTo>
                      <a:pt x="1884" y="1241"/>
                    </a:lnTo>
                    <a:lnTo>
                      <a:pt x="1885" y="1285"/>
                    </a:lnTo>
                    <a:lnTo>
                      <a:pt x="1882" y="1326"/>
                    </a:lnTo>
                    <a:lnTo>
                      <a:pt x="1876" y="1365"/>
                    </a:lnTo>
                    <a:lnTo>
                      <a:pt x="1867" y="1404"/>
                    </a:lnTo>
                    <a:lnTo>
                      <a:pt x="1857" y="1441"/>
                    </a:lnTo>
                    <a:lnTo>
                      <a:pt x="1842" y="1477"/>
                    </a:lnTo>
                    <a:lnTo>
                      <a:pt x="1824" y="1512"/>
                    </a:lnTo>
                    <a:lnTo>
                      <a:pt x="1805" y="1545"/>
                    </a:lnTo>
                    <a:lnTo>
                      <a:pt x="1784" y="1576"/>
                    </a:lnTo>
                    <a:lnTo>
                      <a:pt x="1758" y="1606"/>
                    </a:lnTo>
                    <a:lnTo>
                      <a:pt x="1733" y="1634"/>
                    </a:lnTo>
                    <a:lnTo>
                      <a:pt x="1703" y="1661"/>
                    </a:lnTo>
                    <a:lnTo>
                      <a:pt x="1673" y="1687"/>
                    </a:lnTo>
                    <a:lnTo>
                      <a:pt x="1640" y="1709"/>
                    </a:lnTo>
                    <a:lnTo>
                      <a:pt x="1607" y="1731"/>
                    </a:lnTo>
                    <a:lnTo>
                      <a:pt x="1572" y="1751"/>
                    </a:lnTo>
                    <a:lnTo>
                      <a:pt x="1534" y="1770"/>
                    </a:lnTo>
                    <a:lnTo>
                      <a:pt x="1497" y="1787"/>
                    </a:lnTo>
                    <a:lnTo>
                      <a:pt x="1457" y="1802"/>
                    </a:lnTo>
                    <a:lnTo>
                      <a:pt x="1416" y="1815"/>
                    </a:lnTo>
                    <a:lnTo>
                      <a:pt x="1374" y="1827"/>
                    </a:lnTo>
                    <a:lnTo>
                      <a:pt x="1333" y="1837"/>
                    </a:lnTo>
                    <a:lnTo>
                      <a:pt x="1289" y="1845"/>
                    </a:lnTo>
                    <a:lnTo>
                      <a:pt x="1246" y="1851"/>
                    </a:lnTo>
                    <a:lnTo>
                      <a:pt x="1201" y="1855"/>
                    </a:lnTo>
                    <a:lnTo>
                      <a:pt x="1156" y="1858"/>
                    </a:lnTo>
                    <a:lnTo>
                      <a:pt x="1111" y="1860"/>
                    </a:lnTo>
                    <a:lnTo>
                      <a:pt x="1067" y="1858"/>
                    </a:lnTo>
                    <a:lnTo>
                      <a:pt x="1022" y="1855"/>
                    </a:lnTo>
                    <a:lnTo>
                      <a:pt x="977" y="1849"/>
                    </a:lnTo>
                    <a:lnTo>
                      <a:pt x="932" y="1843"/>
                    </a:lnTo>
                    <a:lnTo>
                      <a:pt x="841" y="1825"/>
                    </a:lnTo>
                    <a:lnTo>
                      <a:pt x="751" y="1805"/>
                    </a:lnTo>
                    <a:lnTo>
                      <a:pt x="708" y="1793"/>
                    </a:lnTo>
                    <a:lnTo>
                      <a:pt x="665" y="1781"/>
                    </a:lnTo>
                    <a:lnTo>
                      <a:pt x="621" y="1767"/>
                    </a:lnTo>
                    <a:lnTo>
                      <a:pt x="580" y="1752"/>
                    </a:lnTo>
                    <a:lnTo>
                      <a:pt x="539" y="1737"/>
                    </a:lnTo>
                    <a:lnTo>
                      <a:pt x="499" y="1721"/>
                    </a:lnTo>
                    <a:lnTo>
                      <a:pt x="460" y="1704"/>
                    </a:lnTo>
                    <a:lnTo>
                      <a:pt x="421" y="1685"/>
                    </a:lnTo>
                    <a:lnTo>
                      <a:pt x="385" y="1666"/>
                    </a:lnTo>
                    <a:lnTo>
                      <a:pt x="350" y="1646"/>
                    </a:lnTo>
                    <a:lnTo>
                      <a:pt x="315" y="1624"/>
                    </a:lnTo>
                    <a:lnTo>
                      <a:pt x="282" y="1601"/>
                    </a:lnTo>
                    <a:lnTo>
                      <a:pt x="251" y="1577"/>
                    </a:lnTo>
                    <a:lnTo>
                      <a:pt x="221" y="1554"/>
                    </a:lnTo>
                    <a:lnTo>
                      <a:pt x="193" y="1527"/>
                    </a:lnTo>
                    <a:lnTo>
                      <a:pt x="166" y="1498"/>
                    </a:lnTo>
                    <a:lnTo>
                      <a:pt x="140" y="1470"/>
                    </a:lnTo>
                    <a:lnTo>
                      <a:pt x="118" y="1440"/>
                    </a:lnTo>
                    <a:lnTo>
                      <a:pt x="96" y="1409"/>
                    </a:lnTo>
                    <a:lnTo>
                      <a:pt x="76" y="1376"/>
                    </a:lnTo>
                    <a:lnTo>
                      <a:pt x="60" y="1341"/>
                    </a:lnTo>
                    <a:lnTo>
                      <a:pt x="43" y="1306"/>
                    </a:lnTo>
                    <a:lnTo>
                      <a:pt x="31" y="1268"/>
                    </a:lnTo>
                    <a:lnTo>
                      <a:pt x="19" y="1229"/>
                    </a:lnTo>
                    <a:lnTo>
                      <a:pt x="12" y="1189"/>
                    </a:lnTo>
                    <a:lnTo>
                      <a:pt x="4" y="1147"/>
                    </a:lnTo>
                    <a:lnTo>
                      <a:pt x="1" y="1104"/>
                    </a:lnTo>
                    <a:lnTo>
                      <a:pt x="0" y="1057"/>
                    </a:lnTo>
                    <a:lnTo>
                      <a:pt x="1" y="1008"/>
                    </a:lnTo>
                    <a:lnTo>
                      <a:pt x="6" y="959"/>
                    </a:lnTo>
                    <a:lnTo>
                      <a:pt x="15" y="910"/>
                    </a:lnTo>
                    <a:lnTo>
                      <a:pt x="25" y="860"/>
                    </a:lnTo>
                    <a:lnTo>
                      <a:pt x="39" y="811"/>
                    </a:lnTo>
                    <a:lnTo>
                      <a:pt x="55" y="763"/>
                    </a:lnTo>
                    <a:lnTo>
                      <a:pt x="75" y="714"/>
                    </a:lnTo>
                    <a:lnTo>
                      <a:pt x="97" y="666"/>
                    </a:lnTo>
                    <a:lnTo>
                      <a:pt x="121" y="618"/>
                    </a:lnTo>
                    <a:lnTo>
                      <a:pt x="148" y="572"/>
                    </a:lnTo>
                    <a:lnTo>
                      <a:pt x="176" y="527"/>
                    </a:lnTo>
                    <a:lnTo>
                      <a:pt x="206" y="482"/>
                    </a:lnTo>
                    <a:lnTo>
                      <a:pt x="239" y="439"/>
                    </a:lnTo>
                    <a:lnTo>
                      <a:pt x="273" y="396"/>
                    </a:lnTo>
                    <a:lnTo>
                      <a:pt x="309" y="355"/>
                    </a:lnTo>
                    <a:lnTo>
                      <a:pt x="347" y="316"/>
                    </a:lnTo>
                    <a:lnTo>
                      <a:pt x="385" y="279"/>
                    </a:lnTo>
                    <a:lnTo>
                      <a:pt x="424" y="243"/>
                    </a:lnTo>
                    <a:lnTo>
                      <a:pt x="466" y="209"/>
                    </a:lnTo>
                    <a:lnTo>
                      <a:pt x="508" y="177"/>
                    </a:lnTo>
                    <a:lnTo>
                      <a:pt x="551" y="148"/>
                    </a:lnTo>
                    <a:lnTo>
                      <a:pt x="596" y="121"/>
                    </a:lnTo>
                    <a:lnTo>
                      <a:pt x="639" y="95"/>
                    </a:lnTo>
                    <a:lnTo>
                      <a:pt x="686" y="73"/>
                    </a:lnTo>
                    <a:lnTo>
                      <a:pt x="731" y="53"/>
                    </a:lnTo>
                    <a:lnTo>
                      <a:pt x="777" y="37"/>
                    </a:lnTo>
                    <a:lnTo>
                      <a:pt x="823" y="24"/>
                    </a:lnTo>
                    <a:lnTo>
                      <a:pt x="869" y="12"/>
                    </a:lnTo>
                    <a:lnTo>
                      <a:pt x="914" y="4"/>
                    </a:lnTo>
                    <a:lnTo>
                      <a:pt x="961" y="0"/>
                    </a:lnTo>
                    <a:lnTo>
                      <a:pt x="1007" y="0"/>
                    </a:lnTo>
                    <a:lnTo>
                      <a:pt x="1029" y="0"/>
                    </a:lnTo>
                    <a:lnTo>
                      <a:pt x="1052" y="3"/>
                    </a:lnTo>
                    <a:lnTo>
                      <a:pt x="1074" y="4"/>
                    </a:lnTo>
                    <a:lnTo>
                      <a:pt x="1095" y="9"/>
                    </a:lnTo>
                    <a:lnTo>
                      <a:pt x="1138" y="18"/>
                    </a:lnTo>
                    <a:lnTo>
                      <a:pt x="1180" y="31"/>
                    </a:lnTo>
                    <a:lnTo>
                      <a:pt x="1221" y="47"/>
                    </a:lnTo>
                    <a:lnTo>
                      <a:pt x="1261" y="65"/>
                    </a:lnTo>
                    <a:lnTo>
                      <a:pt x="1298" y="88"/>
                    </a:lnTo>
                    <a:lnTo>
                      <a:pt x="1336" y="112"/>
                    </a:lnTo>
                    <a:lnTo>
                      <a:pt x="1373" y="139"/>
                    </a:lnTo>
                    <a:lnTo>
                      <a:pt x="1407" y="168"/>
                    </a:lnTo>
                    <a:lnTo>
                      <a:pt x="1442" y="200"/>
                    </a:lnTo>
                    <a:lnTo>
                      <a:pt x="1474" y="234"/>
                    </a:lnTo>
                    <a:lnTo>
                      <a:pt x="1506" y="270"/>
                    </a:lnTo>
                    <a:lnTo>
                      <a:pt x="1536" y="307"/>
                    </a:lnTo>
                    <a:lnTo>
                      <a:pt x="1566" y="348"/>
                    </a:lnTo>
                    <a:lnTo>
                      <a:pt x="1593" y="388"/>
                    </a:lnTo>
                    <a:lnTo>
                      <a:pt x="1619" y="431"/>
                    </a:lnTo>
                    <a:lnTo>
                      <a:pt x="1645" y="475"/>
                    </a:lnTo>
                    <a:lnTo>
                      <a:pt x="1670" y="520"/>
                    </a:lnTo>
                    <a:lnTo>
                      <a:pt x="1693" y="566"/>
                    </a:lnTo>
                    <a:lnTo>
                      <a:pt x="1715" y="612"/>
                    </a:lnTo>
                    <a:lnTo>
                      <a:pt x="1736" y="660"/>
                    </a:lnTo>
                    <a:lnTo>
                      <a:pt x="1755" y="709"/>
                    </a:lnTo>
                    <a:lnTo>
                      <a:pt x="1773" y="759"/>
                    </a:lnTo>
                    <a:lnTo>
                      <a:pt x="1791" y="808"/>
                    </a:lnTo>
                    <a:lnTo>
                      <a:pt x="1806" y="857"/>
                    </a:lnTo>
                    <a:lnTo>
                      <a:pt x="1821" y="907"/>
                    </a:lnTo>
                    <a:lnTo>
                      <a:pt x="1835" y="956"/>
                    </a:lnTo>
                    <a:lnTo>
                      <a:pt x="1846" y="1005"/>
                    </a:lnTo>
                    <a:lnTo>
                      <a:pt x="1857" y="1054"/>
                    </a:lnTo>
                    <a:lnTo>
                      <a:pt x="1866" y="1102"/>
                    </a:lnTo>
                    <a:lnTo>
                      <a:pt x="1873" y="1150"/>
                    </a:lnTo>
                    <a:lnTo>
                      <a:pt x="1881" y="1198"/>
                    </a:lnTo>
                    <a:close/>
                  </a:path>
                </a:pathLst>
              </a:custGeom>
              <a:solidFill>
                <a:srgbClr val="FDB602">
                  <a:alpha val="20000"/>
                </a:srgbClr>
              </a:solidFill>
              <a:ln w="101600" algn="ctr">
                <a:solidFill>
                  <a:srgbClr val="F7B60D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kumimoji="0" lang="ko-KR" altLang="en-US" sz="1600" baseline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60" name="Freeform 88"/>
              <p:cNvSpPr>
                <a:spLocks/>
              </p:cNvSpPr>
              <p:nvPr/>
            </p:nvSpPr>
            <p:spPr bwMode="auto">
              <a:xfrm>
                <a:off x="271" y="1831"/>
                <a:ext cx="1678" cy="1338"/>
              </a:xfrm>
              <a:custGeom>
                <a:avLst/>
                <a:gdLst>
                  <a:gd name="T0" fmla="*/ 0 w 2106"/>
                  <a:gd name="T1" fmla="*/ 992 h 1726"/>
                  <a:gd name="T2" fmla="*/ 28 w 2106"/>
                  <a:gd name="T3" fmla="*/ 1060 h 1726"/>
                  <a:gd name="T4" fmla="*/ 60 w 2106"/>
                  <a:gd name="T5" fmla="*/ 1122 h 1726"/>
                  <a:gd name="T6" fmla="*/ 100 w 2106"/>
                  <a:gd name="T7" fmla="*/ 1182 h 1726"/>
                  <a:gd name="T8" fmla="*/ 144 w 2106"/>
                  <a:gd name="T9" fmla="*/ 1238 h 1726"/>
                  <a:gd name="T10" fmla="*/ 194 w 2106"/>
                  <a:gd name="T11" fmla="*/ 1292 h 1726"/>
                  <a:gd name="T12" fmla="*/ 248 w 2106"/>
                  <a:gd name="T13" fmla="*/ 1342 h 1726"/>
                  <a:gd name="T14" fmla="*/ 306 w 2106"/>
                  <a:gd name="T15" fmla="*/ 1388 h 1726"/>
                  <a:gd name="T16" fmla="*/ 434 w 2106"/>
                  <a:gd name="T17" fmla="*/ 1472 h 1726"/>
                  <a:gd name="T18" fmla="*/ 576 w 2106"/>
                  <a:gd name="T19" fmla="*/ 1544 h 1726"/>
                  <a:gd name="T20" fmla="*/ 728 w 2106"/>
                  <a:gd name="T21" fmla="*/ 1608 h 1726"/>
                  <a:gd name="T22" fmla="*/ 888 w 2106"/>
                  <a:gd name="T23" fmla="*/ 1660 h 1726"/>
                  <a:gd name="T24" fmla="*/ 970 w 2106"/>
                  <a:gd name="T25" fmla="*/ 1684 h 1726"/>
                  <a:gd name="T26" fmla="*/ 1058 w 2106"/>
                  <a:gd name="T27" fmla="*/ 1704 h 1726"/>
                  <a:gd name="T28" fmla="*/ 1146 w 2106"/>
                  <a:gd name="T29" fmla="*/ 1718 h 1726"/>
                  <a:gd name="T30" fmla="*/ 1234 w 2106"/>
                  <a:gd name="T31" fmla="*/ 1724 h 1726"/>
                  <a:gd name="T32" fmla="*/ 1322 w 2106"/>
                  <a:gd name="T33" fmla="*/ 1724 h 1726"/>
                  <a:gd name="T34" fmla="*/ 1410 w 2106"/>
                  <a:gd name="T35" fmla="*/ 1718 h 1726"/>
                  <a:gd name="T36" fmla="*/ 1494 w 2106"/>
                  <a:gd name="T37" fmla="*/ 1706 h 1726"/>
                  <a:gd name="T38" fmla="*/ 1578 w 2106"/>
                  <a:gd name="T39" fmla="*/ 1686 h 1726"/>
                  <a:gd name="T40" fmla="*/ 1658 w 2106"/>
                  <a:gd name="T41" fmla="*/ 1662 h 1726"/>
                  <a:gd name="T42" fmla="*/ 1734 w 2106"/>
                  <a:gd name="T43" fmla="*/ 1630 h 1726"/>
                  <a:gd name="T44" fmla="*/ 1806 w 2106"/>
                  <a:gd name="T45" fmla="*/ 1594 h 1726"/>
                  <a:gd name="T46" fmla="*/ 1872 w 2106"/>
                  <a:gd name="T47" fmla="*/ 1550 h 1726"/>
                  <a:gd name="T48" fmla="*/ 1934 w 2106"/>
                  <a:gd name="T49" fmla="*/ 1500 h 1726"/>
                  <a:gd name="T50" fmla="*/ 1988 w 2106"/>
                  <a:gd name="T51" fmla="*/ 1444 h 1726"/>
                  <a:gd name="T52" fmla="*/ 2036 w 2106"/>
                  <a:gd name="T53" fmla="*/ 1384 h 1726"/>
                  <a:gd name="T54" fmla="*/ 2074 w 2106"/>
                  <a:gd name="T55" fmla="*/ 1316 h 1726"/>
                  <a:gd name="T56" fmla="*/ 2106 w 2106"/>
                  <a:gd name="T57" fmla="*/ 1244 h 1726"/>
                  <a:gd name="T58" fmla="*/ 2088 w 2106"/>
                  <a:gd name="T59" fmla="*/ 1140 h 1726"/>
                  <a:gd name="T60" fmla="*/ 2038 w 2106"/>
                  <a:gd name="T61" fmla="*/ 932 h 1726"/>
                  <a:gd name="T62" fmla="*/ 1990 w 2106"/>
                  <a:gd name="T63" fmla="*/ 780 h 1726"/>
                  <a:gd name="T64" fmla="*/ 1952 w 2106"/>
                  <a:gd name="T65" fmla="*/ 682 h 1726"/>
                  <a:gd name="T66" fmla="*/ 1910 w 2106"/>
                  <a:gd name="T67" fmla="*/ 588 h 1726"/>
                  <a:gd name="T68" fmla="*/ 1864 w 2106"/>
                  <a:gd name="T69" fmla="*/ 498 h 1726"/>
                  <a:gd name="T70" fmla="*/ 1812 w 2106"/>
                  <a:gd name="T71" fmla="*/ 412 h 1726"/>
                  <a:gd name="T72" fmla="*/ 1758 w 2106"/>
                  <a:gd name="T73" fmla="*/ 332 h 1726"/>
                  <a:gd name="T74" fmla="*/ 1698 w 2106"/>
                  <a:gd name="T75" fmla="*/ 258 h 1726"/>
                  <a:gd name="T76" fmla="*/ 1634 w 2106"/>
                  <a:gd name="T77" fmla="*/ 194 h 1726"/>
                  <a:gd name="T78" fmla="*/ 1566 w 2106"/>
                  <a:gd name="T79" fmla="*/ 136 h 1726"/>
                  <a:gd name="T80" fmla="*/ 1492 w 2106"/>
                  <a:gd name="T81" fmla="*/ 88 h 1726"/>
                  <a:gd name="T82" fmla="*/ 1416 w 2106"/>
                  <a:gd name="T83" fmla="*/ 48 h 1726"/>
                  <a:gd name="T84" fmla="*/ 1334 w 2106"/>
                  <a:gd name="T85" fmla="*/ 22 h 1726"/>
                  <a:gd name="T86" fmla="*/ 1290 w 2106"/>
                  <a:gd name="T87" fmla="*/ 12 h 1726"/>
                  <a:gd name="T88" fmla="*/ 1196 w 2106"/>
                  <a:gd name="T89" fmla="*/ 0 h 1726"/>
                  <a:gd name="T90" fmla="*/ 1100 w 2106"/>
                  <a:gd name="T91" fmla="*/ 4 h 1726"/>
                  <a:gd name="T92" fmla="*/ 1002 w 2106"/>
                  <a:gd name="T93" fmla="*/ 20 h 1726"/>
                  <a:gd name="T94" fmla="*/ 904 w 2106"/>
                  <a:gd name="T95" fmla="*/ 46 h 1726"/>
                  <a:gd name="T96" fmla="*/ 804 w 2106"/>
                  <a:gd name="T97" fmla="*/ 84 h 1726"/>
                  <a:gd name="T98" fmla="*/ 708 w 2106"/>
                  <a:gd name="T99" fmla="*/ 132 h 1726"/>
                  <a:gd name="T100" fmla="*/ 614 w 2106"/>
                  <a:gd name="T101" fmla="*/ 190 h 1726"/>
                  <a:gd name="T102" fmla="*/ 522 w 2106"/>
                  <a:gd name="T103" fmla="*/ 256 h 1726"/>
                  <a:gd name="T104" fmla="*/ 434 w 2106"/>
                  <a:gd name="T105" fmla="*/ 330 h 1726"/>
                  <a:gd name="T106" fmla="*/ 350 w 2106"/>
                  <a:gd name="T107" fmla="*/ 410 h 1726"/>
                  <a:gd name="T108" fmla="*/ 272 w 2106"/>
                  <a:gd name="T109" fmla="*/ 498 h 1726"/>
                  <a:gd name="T110" fmla="*/ 202 w 2106"/>
                  <a:gd name="T111" fmla="*/ 590 h 1726"/>
                  <a:gd name="T112" fmla="*/ 138 w 2106"/>
                  <a:gd name="T113" fmla="*/ 686 h 1726"/>
                  <a:gd name="T114" fmla="*/ 82 w 2106"/>
                  <a:gd name="T115" fmla="*/ 786 h 1726"/>
                  <a:gd name="T116" fmla="*/ 36 w 2106"/>
                  <a:gd name="T117" fmla="*/ 888 h 1726"/>
                  <a:gd name="T118" fmla="*/ 0 w 2106"/>
                  <a:gd name="T119" fmla="*/ 992 h 1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06" h="1726">
                    <a:moveTo>
                      <a:pt x="0" y="992"/>
                    </a:moveTo>
                    <a:lnTo>
                      <a:pt x="0" y="992"/>
                    </a:lnTo>
                    <a:lnTo>
                      <a:pt x="14" y="1026"/>
                    </a:lnTo>
                    <a:lnTo>
                      <a:pt x="28" y="1060"/>
                    </a:lnTo>
                    <a:lnTo>
                      <a:pt x="44" y="1092"/>
                    </a:lnTo>
                    <a:lnTo>
                      <a:pt x="60" y="1122"/>
                    </a:lnTo>
                    <a:lnTo>
                      <a:pt x="80" y="1154"/>
                    </a:lnTo>
                    <a:lnTo>
                      <a:pt x="100" y="1182"/>
                    </a:lnTo>
                    <a:lnTo>
                      <a:pt x="122" y="1212"/>
                    </a:lnTo>
                    <a:lnTo>
                      <a:pt x="144" y="1238"/>
                    </a:lnTo>
                    <a:lnTo>
                      <a:pt x="168" y="1266"/>
                    </a:lnTo>
                    <a:lnTo>
                      <a:pt x="194" y="1292"/>
                    </a:lnTo>
                    <a:lnTo>
                      <a:pt x="220" y="1316"/>
                    </a:lnTo>
                    <a:lnTo>
                      <a:pt x="248" y="1342"/>
                    </a:lnTo>
                    <a:lnTo>
                      <a:pt x="276" y="1364"/>
                    </a:lnTo>
                    <a:lnTo>
                      <a:pt x="306" y="1388"/>
                    </a:lnTo>
                    <a:lnTo>
                      <a:pt x="368" y="1432"/>
                    </a:lnTo>
                    <a:lnTo>
                      <a:pt x="434" y="1472"/>
                    </a:lnTo>
                    <a:lnTo>
                      <a:pt x="504" y="1510"/>
                    </a:lnTo>
                    <a:lnTo>
                      <a:pt x="576" y="1544"/>
                    </a:lnTo>
                    <a:lnTo>
                      <a:pt x="650" y="1578"/>
                    </a:lnTo>
                    <a:lnTo>
                      <a:pt x="728" y="1608"/>
                    </a:lnTo>
                    <a:lnTo>
                      <a:pt x="806" y="1634"/>
                    </a:lnTo>
                    <a:lnTo>
                      <a:pt x="888" y="1660"/>
                    </a:lnTo>
                    <a:lnTo>
                      <a:pt x="970" y="1684"/>
                    </a:lnTo>
                    <a:lnTo>
                      <a:pt x="970" y="1684"/>
                    </a:lnTo>
                    <a:lnTo>
                      <a:pt x="1014" y="1694"/>
                    </a:lnTo>
                    <a:lnTo>
                      <a:pt x="1058" y="1704"/>
                    </a:lnTo>
                    <a:lnTo>
                      <a:pt x="1102" y="1712"/>
                    </a:lnTo>
                    <a:lnTo>
                      <a:pt x="1146" y="1718"/>
                    </a:lnTo>
                    <a:lnTo>
                      <a:pt x="1190" y="1722"/>
                    </a:lnTo>
                    <a:lnTo>
                      <a:pt x="1234" y="1724"/>
                    </a:lnTo>
                    <a:lnTo>
                      <a:pt x="1278" y="1726"/>
                    </a:lnTo>
                    <a:lnTo>
                      <a:pt x="1322" y="1724"/>
                    </a:lnTo>
                    <a:lnTo>
                      <a:pt x="1366" y="1722"/>
                    </a:lnTo>
                    <a:lnTo>
                      <a:pt x="1410" y="1718"/>
                    </a:lnTo>
                    <a:lnTo>
                      <a:pt x="1452" y="1712"/>
                    </a:lnTo>
                    <a:lnTo>
                      <a:pt x="1494" y="1706"/>
                    </a:lnTo>
                    <a:lnTo>
                      <a:pt x="1536" y="1698"/>
                    </a:lnTo>
                    <a:lnTo>
                      <a:pt x="1578" y="1686"/>
                    </a:lnTo>
                    <a:lnTo>
                      <a:pt x="1618" y="1676"/>
                    </a:lnTo>
                    <a:lnTo>
                      <a:pt x="1658" y="1662"/>
                    </a:lnTo>
                    <a:lnTo>
                      <a:pt x="1696" y="1646"/>
                    </a:lnTo>
                    <a:lnTo>
                      <a:pt x="1734" y="1630"/>
                    </a:lnTo>
                    <a:lnTo>
                      <a:pt x="1770" y="1612"/>
                    </a:lnTo>
                    <a:lnTo>
                      <a:pt x="1806" y="1594"/>
                    </a:lnTo>
                    <a:lnTo>
                      <a:pt x="1840" y="1572"/>
                    </a:lnTo>
                    <a:lnTo>
                      <a:pt x="1872" y="1550"/>
                    </a:lnTo>
                    <a:lnTo>
                      <a:pt x="1904" y="1526"/>
                    </a:lnTo>
                    <a:lnTo>
                      <a:pt x="1934" y="1500"/>
                    </a:lnTo>
                    <a:lnTo>
                      <a:pt x="1962" y="1474"/>
                    </a:lnTo>
                    <a:lnTo>
                      <a:pt x="1988" y="1444"/>
                    </a:lnTo>
                    <a:lnTo>
                      <a:pt x="2012" y="1414"/>
                    </a:lnTo>
                    <a:lnTo>
                      <a:pt x="2036" y="1384"/>
                    </a:lnTo>
                    <a:lnTo>
                      <a:pt x="2056" y="1350"/>
                    </a:lnTo>
                    <a:lnTo>
                      <a:pt x="2074" y="1316"/>
                    </a:lnTo>
                    <a:lnTo>
                      <a:pt x="2092" y="1280"/>
                    </a:lnTo>
                    <a:lnTo>
                      <a:pt x="2106" y="1244"/>
                    </a:lnTo>
                    <a:lnTo>
                      <a:pt x="2106" y="1244"/>
                    </a:lnTo>
                    <a:lnTo>
                      <a:pt x="2088" y="1140"/>
                    </a:lnTo>
                    <a:lnTo>
                      <a:pt x="2064" y="1036"/>
                    </a:lnTo>
                    <a:lnTo>
                      <a:pt x="2038" y="932"/>
                    </a:lnTo>
                    <a:lnTo>
                      <a:pt x="2006" y="832"/>
                    </a:lnTo>
                    <a:lnTo>
                      <a:pt x="1990" y="780"/>
                    </a:lnTo>
                    <a:lnTo>
                      <a:pt x="1972" y="732"/>
                    </a:lnTo>
                    <a:lnTo>
                      <a:pt x="1952" y="682"/>
                    </a:lnTo>
                    <a:lnTo>
                      <a:pt x="1932" y="634"/>
                    </a:lnTo>
                    <a:lnTo>
                      <a:pt x="1910" y="588"/>
                    </a:lnTo>
                    <a:lnTo>
                      <a:pt x="1888" y="542"/>
                    </a:lnTo>
                    <a:lnTo>
                      <a:pt x="1864" y="498"/>
                    </a:lnTo>
                    <a:lnTo>
                      <a:pt x="1838" y="454"/>
                    </a:lnTo>
                    <a:lnTo>
                      <a:pt x="1812" y="412"/>
                    </a:lnTo>
                    <a:lnTo>
                      <a:pt x="1786" y="372"/>
                    </a:lnTo>
                    <a:lnTo>
                      <a:pt x="1758" y="332"/>
                    </a:lnTo>
                    <a:lnTo>
                      <a:pt x="1728" y="294"/>
                    </a:lnTo>
                    <a:lnTo>
                      <a:pt x="1698" y="258"/>
                    </a:lnTo>
                    <a:lnTo>
                      <a:pt x="1666" y="226"/>
                    </a:lnTo>
                    <a:lnTo>
                      <a:pt x="1634" y="194"/>
                    </a:lnTo>
                    <a:lnTo>
                      <a:pt x="1600" y="164"/>
                    </a:lnTo>
                    <a:lnTo>
                      <a:pt x="1566" y="136"/>
                    </a:lnTo>
                    <a:lnTo>
                      <a:pt x="1530" y="110"/>
                    </a:lnTo>
                    <a:lnTo>
                      <a:pt x="1492" y="88"/>
                    </a:lnTo>
                    <a:lnTo>
                      <a:pt x="1454" y="66"/>
                    </a:lnTo>
                    <a:lnTo>
                      <a:pt x="1416" y="48"/>
                    </a:lnTo>
                    <a:lnTo>
                      <a:pt x="1376" y="34"/>
                    </a:lnTo>
                    <a:lnTo>
                      <a:pt x="1334" y="22"/>
                    </a:lnTo>
                    <a:lnTo>
                      <a:pt x="1290" y="12"/>
                    </a:lnTo>
                    <a:lnTo>
                      <a:pt x="1290" y="12"/>
                    </a:lnTo>
                    <a:lnTo>
                      <a:pt x="1244" y="4"/>
                    </a:lnTo>
                    <a:lnTo>
                      <a:pt x="1196" y="0"/>
                    </a:lnTo>
                    <a:lnTo>
                      <a:pt x="1148" y="0"/>
                    </a:lnTo>
                    <a:lnTo>
                      <a:pt x="1100" y="4"/>
                    </a:lnTo>
                    <a:lnTo>
                      <a:pt x="1050" y="10"/>
                    </a:lnTo>
                    <a:lnTo>
                      <a:pt x="1002" y="20"/>
                    </a:lnTo>
                    <a:lnTo>
                      <a:pt x="952" y="32"/>
                    </a:lnTo>
                    <a:lnTo>
                      <a:pt x="904" y="46"/>
                    </a:lnTo>
                    <a:lnTo>
                      <a:pt x="854" y="64"/>
                    </a:lnTo>
                    <a:lnTo>
                      <a:pt x="804" y="84"/>
                    </a:lnTo>
                    <a:lnTo>
                      <a:pt x="756" y="108"/>
                    </a:lnTo>
                    <a:lnTo>
                      <a:pt x="708" y="132"/>
                    </a:lnTo>
                    <a:lnTo>
                      <a:pt x="660" y="160"/>
                    </a:lnTo>
                    <a:lnTo>
                      <a:pt x="614" y="190"/>
                    </a:lnTo>
                    <a:lnTo>
                      <a:pt x="566" y="222"/>
                    </a:lnTo>
                    <a:lnTo>
                      <a:pt x="522" y="256"/>
                    </a:lnTo>
                    <a:lnTo>
                      <a:pt x="476" y="292"/>
                    </a:lnTo>
                    <a:lnTo>
                      <a:pt x="434" y="330"/>
                    </a:lnTo>
                    <a:lnTo>
                      <a:pt x="390" y="370"/>
                    </a:lnTo>
                    <a:lnTo>
                      <a:pt x="350" y="410"/>
                    </a:lnTo>
                    <a:lnTo>
                      <a:pt x="310" y="454"/>
                    </a:lnTo>
                    <a:lnTo>
                      <a:pt x="272" y="498"/>
                    </a:lnTo>
                    <a:lnTo>
                      <a:pt x="236" y="542"/>
                    </a:lnTo>
                    <a:lnTo>
                      <a:pt x="202" y="590"/>
                    </a:lnTo>
                    <a:lnTo>
                      <a:pt x="168" y="636"/>
                    </a:lnTo>
                    <a:lnTo>
                      <a:pt x="138" y="686"/>
                    </a:lnTo>
                    <a:lnTo>
                      <a:pt x="108" y="734"/>
                    </a:lnTo>
                    <a:lnTo>
                      <a:pt x="82" y="786"/>
                    </a:lnTo>
                    <a:lnTo>
                      <a:pt x="58" y="836"/>
                    </a:lnTo>
                    <a:lnTo>
                      <a:pt x="36" y="888"/>
                    </a:lnTo>
                    <a:lnTo>
                      <a:pt x="18" y="940"/>
                    </a:lnTo>
                    <a:lnTo>
                      <a:pt x="0" y="992"/>
                    </a:lnTo>
                    <a:lnTo>
                      <a:pt x="0" y="992"/>
                    </a:lnTo>
                    <a:close/>
                  </a:path>
                </a:pathLst>
              </a:custGeom>
              <a:solidFill>
                <a:srgbClr val="FDB602">
                  <a:alpha val="20000"/>
                </a:srgbClr>
              </a:solidFill>
              <a:ln w="19050" cap="rnd" cmpd="sng">
                <a:solidFill>
                  <a:srgbClr val="F7B60D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grpSp>
          <p:nvGrpSpPr>
            <p:cNvPr id="61" name="Group 196"/>
            <p:cNvGrpSpPr>
              <a:grpSpLocks/>
            </p:cNvGrpSpPr>
            <p:nvPr/>
          </p:nvGrpSpPr>
          <p:grpSpPr bwMode="auto">
            <a:xfrm>
              <a:off x="3343275" y="2525241"/>
              <a:ext cx="2754313" cy="2560638"/>
              <a:chOff x="2106" y="1900"/>
              <a:chExt cx="1735" cy="1613"/>
            </a:xfrm>
          </p:grpSpPr>
          <p:sp>
            <p:nvSpPr>
              <p:cNvPr id="62" name="Freeform 32"/>
              <p:cNvSpPr>
                <a:spLocks/>
              </p:cNvSpPr>
              <p:nvPr/>
            </p:nvSpPr>
            <p:spPr bwMode="auto">
              <a:xfrm rot="335655">
                <a:off x="2106" y="1900"/>
                <a:ext cx="1735" cy="1613"/>
              </a:xfrm>
              <a:custGeom>
                <a:avLst/>
                <a:gdLst>
                  <a:gd name="T0" fmla="*/ 2180 w 2235"/>
                  <a:gd name="T1" fmla="*/ 684 h 2080"/>
                  <a:gd name="T2" fmla="*/ 2222 w 2235"/>
                  <a:gd name="T3" fmla="*/ 828 h 2080"/>
                  <a:gd name="T4" fmla="*/ 2235 w 2235"/>
                  <a:gd name="T5" fmla="*/ 967 h 2080"/>
                  <a:gd name="T6" fmla="*/ 2223 w 2235"/>
                  <a:gd name="T7" fmla="*/ 1104 h 2080"/>
                  <a:gd name="T8" fmla="*/ 2187 w 2235"/>
                  <a:gd name="T9" fmla="*/ 1234 h 2080"/>
                  <a:gd name="T10" fmla="*/ 2129 w 2235"/>
                  <a:gd name="T11" fmla="*/ 1360 h 2080"/>
                  <a:gd name="T12" fmla="*/ 2051 w 2235"/>
                  <a:gd name="T13" fmla="*/ 1478 h 2080"/>
                  <a:gd name="T14" fmla="*/ 1956 w 2235"/>
                  <a:gd name="T15" fmla="*/ 1587 h 2080"/>
                  <a:gd name="T16" fmla="*/ 1844 w 2235"/>
                  <a:gd name="T17" fmla="*/ 1687 h 2080"/>
                  <a:gd name="T18" fmla="*/ 1718 w 2235"/>
                  <a:gd name="T19" fmla="*/ 1777 h 2080"/>
                  <a:gd name="T20" fmla="*/ 1582 w 2235"/>
                  <a:gd name="T21" fmla="*/ 1854 h 2080"/>
                  <a:gd name="T22" fmla="*/ 1485 w 2235"/>
                  <a:gd name="T23" fmla="*/ 1901 h 2080"/>
                  <a:gd name="T24" fmla="*/ 1333 w 2235"/>
                  <a:gd name="T25" fmla="*/ 1962 h 2080"/>
                  <a:gd name="T26" fmla="*/ 1174 w 2235"/>
                  <a:gd name="T27" fmla="*/ 2013 h 2080"/>
                  <a:gd name="T28" fmla="*/ 1013 w 2235"/>
                  <a:gd name="T29" fmla="*/ 2050 h 2080"/>
                  <a:gd name="T30" fmla="*/ 852 w 2235"/>
                  <a:gd name="T31" fmla="*/ 2074 h 2080"/>
                  <a:gd name="T32" fmla="*/ 695 w 2235"/>
                  <a:gd name="T33" fmla="*/ 2080 h 2080"/>
                  <a:gd name="T34" fmla="*/ 544 w 2235"/>
                  <a:gd name="T35" fmla="*/ 2066 h 2080"/>
                  <a:gd name="T36" fmla="*/ 405 w 2235"/>
                  <a:gd name="T37" fmla="*/ 2029 h 2080"/>
                  <a:gd name="T38" fmla="*/ 279 w 2235"/>
                  <a:gd name="T39" fmla="*/ 1968 h 2080"/>
                  <a:gd name="T40" fmla="*/ 223 w 2235"/>
                  <a:gd name="T41" fmla="*/ 1927 h 2080"/>
                  <a:gd name="T42" fmla="*/ 170 w 2235"/>
                  <a:gd name="T43" fmla="*/ 1880 h 2080"/>
                  <a:gd name="T44" fmla="*/ 124 w 2235"/>
                  <a:gd name="T45" fmla="*/ 1824 h 2080"/>
                  <a:gd name="T46" fmla="*/ 84 w 2235"/>
                  <a:gd name="T47" fmla="*/ 1762 h 2080"/>
                  <a:gd name="T48" fmla="*/ 60 w 2235"/>
                  <a:gd name="T49" fmla="*/ 1715 h 2080"/>
                  <a:gd name="T50" fmla="*/ 30 w 2235"/>
                  <a:gd name="T51" fmla="*/ 1641 h 2080"/>
                  <a:gd name="T52" fmla="*/ 11 w 2235"/>
                  <a:gd name="T53" fmla="*/ 1561 h 2080"/>
                  <a:gd name="T54" fmla="*/ 2 w 2235"/>
                  <a:gd name="T55" fmla="*/ 1479 h 2080"/>
                  <a:gd name="T56" fmla="*/ 0 w 2235"/>
                  <a:gd name="T57" fmla="*/ 1394 h 2080"/>
                  <a:gd name="T58" fmla="*/ 23 w 2235"/>
                  <a:gd name="T59" fmla="*/ 1219 h 2080"/>
                  <a:gd name="T60" fmla="*/ 73 w 2235"/>
                  <a:gd name="T61" fmla="*/ 1038 h 2080"/>
                  <a:gd name="T62" fmla="*/ 148 w 2235"/>
                  <a:gd name="T63" fmla="*/ 859 h 2080"/>
                  <a:gd name="T64" fmla="*/ 245 w 2235"/>
                  <a:gd name="T65" fmla="*/ 684 h 2080"/>
                  <a:gd name="T66" fmla="*/ 360 w 2235"/>
                  <a:gd name="T67" fmla="*/ 520 h 2080"/>
                  <a:gd name="T68" fmla="*/ 487 w 2235"/>
                  <a:gd name="T69" fmla="*/ 372 h 2080"/>
                  <a:gd name="T70" fmla="*/ 625 w 2235"/>
                  <a:gd name="T71" fmla="*/ 244 h 2080"/>
                  <a:gd name="T72" fmla="*/ 768 w 2235"/>
                  <a:gd name="T73" fmla="*/ 142 h 2080"/>
                  <a:gd name="T74" fmla="*/ 864 w 2235"/>
                  <a:gd name="T75" fmla="*/ 90 h 2080"/>
                  <a:gd name="T76" fmla="*/ 1010 w 2235"/>
                  <a:gd name="T77" fmla="*/ 34 h 2080"/>
                  <a:gd name="T78" fmla="*/ 1153 w 2235"/>
                  <a:gd name="T79" fmla="*/ 6 h 2080"/>
                  <a:gd name="T80" fmla="*/ 1297 w 2235"/>
                  <a:gd name="T81" fmla="*/ 1 h 2080"/>
                  <a:gd name="T82" fmla="*/ 1436 w 2235"/>
                  <a:gd name="T83" fmla="*/ 21 h 2080"/>
                  <a:gd name="T84" fmla="*/ 1570 w 2235"/>
                  <a:gd name="T85" fmla="*/ 61 h 2080"/>
                  <a:gd name="T86" fmla="*/ 1699 w 2235"/>
                  <a:gd name="T87" fmla="*/ 123 h 2080"/>
                  <a:gd name="T88" fmla="*/ 1817 w 2235"/>
                  <a:gd name="T89" fmla="*/ 202 h 2080"/>
                  <a:gd name="T90" fmla="*/ 1927 w 2235"/>
                  <a:gd name="T91" fmla="*/ 300 h 2080"/>
                  <a:gd name="T92" fmla="*/ 2024 w 2235"/>
                  <a:gd name="T93" fmla="*/ 414 h 2080"/>
                  <a:gd name="T94" fmla="*/ 2110 w 2235"/>
                  <a:gd name="T95" fmla="*/ 542 h 2080"/>
                  <a:gd name="T96" fmla="*/ 2159 w 2235"/>
                  <a:gd name="T97" fmla="*/ 637 h 208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235"/>
                  <a:gd name="T148" fmla="*/ 0 h 2080"/>
                  <a:gd name="T149" fmla="*/ 2235 w 2235"/>
                  <a:gd name="T150" fmla="*/ 2080 h 208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235" h="2080">
                    <a:moveTo>
                      <a:pt x="2159" y="637"/>
                    </a:moveTo>
                    <a:lnTo>
                      <a:pt x="2159" y="637"/>
                    </a:lnTo>
                    <a:lnTo>
                      <a:pt x="2180" y="684"/>
                    </a:lnTo>
                    <a:lnTo>
                      <a:pt x="2196" y="732"/>
                    </a:lnTo>
                    <a:lnTo>
                      <a:pt x="2211" y="780"/>
                    </a:lnTo>
                    <a:lnTo>
                      <a:pt x="2222" y="828"/>
                    </a:lnTo>
                    <a:lnTo>
                      <a:pt x="2229" y="874"/>
                    </a:lnTo>
                    <a:lnTo>
                      <a:pt x="2234" y="920"/>
                    </a:lnTo>
                    <a:lnTo>
                      <a:pt x="2235" y="967"/>
                    </a:lnTo>
                    <a:lnTo>
                      <a:pt x="2235" y="1013"/>
                    </a:lnTo>
                    <a:lnTo>
                      <a:pt x="2231" y="1059"/>
                    </a:lnTo>
                    <a:lnTo>
                      <a:pt x="2223" y="1104"/>
                    </a:lnTo>
                    <a:lnTo>
                      <a:pt x="2214" y="1148"/>
                    </a:lnTo>
                    <a:lnTo>
                      <a:pt x="2202" y="1191"/>
                    </a:lnTo>
                    <a:lnTo>
                      <a:pt x="2187" y="1234"/>
                    </a:lnTo>
                    <a:lnTo>
                      <a:pt x="2171" y="1277"/>
                    </a:lnTo>
                    <a:lnTo>
                      <a:pt x="2151" y="1319"/>
                    </a:lnTo>
                    <a:lnTo>
                      <a:pt x="2129" y="1360"/>
                    </a:lnTo>
                    <a:lnTo>
                      <a:pt x="2105" y="1400"/>
                    </a:lnTo>
                    <a:lnTo>
                      <a:pt x="2080" y="1439"/>
                    </a:lnTo>
                    <a:lnTo>
                      <a:pt x="2051" y="1478"/>
                    </a:lnTo>
                    <a:lnTo>
                      <a:pt x="2021" y="1515"/>
                    </a:lnTo>
                    <a:lnTo>
                      <a:pt x="1989" y="1551"/>
                    </a:lnTo>
                    <a:lnTo>
                      <a:pt x="1956" y="1587"/>
                    </a:lnTo>
                    <a:lnTo>
                      <a:pt x="1920" y="1621"/>
                    </a:lnTo>
                    <a:lnTo>
                      <a:pt x="1882" y="1656"/>
                    </a:lnTo>
                    <a:lnTo>
                      <a:pt x="1844" y="1687"/>
                    </a:lnTo>
                    <a:lnTo>
                      <a:pt x="1803" y="1718"/>
                    </a:lnTo>
                    <a:lnTo>
                      <a:pt x="1761" y="1748"/>
                    </a:lnTo>
                    <a:lnTo>
                      <a:pt x="1718" y="1777"/>
                    </a:lnTo>
                    <a:lnTo>
                      <a:pt x="1675" y="1805"/>
                    </a:lnTo>
                    <a:lnTo>
                      <a:pt x="1628" y="1830"/>
                    </a:lnTo>
                    <a:lnTo>
                      <a:pt x="1582" y="1854"/>
                    </a:lnTo>
                    <a:lnTo>
                      <a:pt x="1534" y="1878"/>
                    </a:lnTo>
                    <a:lnTo>
                      <a:pt x="1485" y="1901"/>
                    </a:lnTo>
                    <a:lnTo>
                      <a:pt x="1436" y="1921"/>
                    </a:lnTo>
                    <a:lnTo>
                      <a:pt x="1385" y="1942"/>
                    </a:lnTo>
                    <a:lnTo>
                      <a:pt x="1333" y="1962"/>
                    </a:lnTo>
                    <a:lnTo>
                      <a:pt x="1280" y="1980"/>
                    </a:lnTo>
                    <a:lnTo>
                      <a:pt x="1228" y="1996"/>
                    </a:lnTo>
                    <a:lnTo>
                      <a:pt x="1174" y="2013"/>
                    </a:lnTo>
                    <a:lnTo>
                      <a:pt x="1121" y="2026"/>
                    </a:lnTo>
                    <a:lnTo>
                      <a:pt x="1067" y="2040"/>
                    </a:lnTo>
                    <a:lnTo>
                      <a:pt x="1013" y="2050"/>
                    </a:lnTo>
                    <a:lnTo>
                      <a:pt x="959" y="2060"/>
                    </a:lnTo>
                    <a:lnTo>
                      <a:pt x="905" y="2068"/>
                    </a:lnTo>
                    <a:lnTo>
                      <a:pt x="852" y="2074"/>
                    </a:lnTo>
                    <a:lnTo>
                      <a:pt x="798" y="2078"/>
                    </a:lnTo>
                    <a:lnTo>
                      <a:pt x="746" y="2080"/>
                    </a:lnTo>
                    <a:lnTo>
                      <a:pt x="695" y="2080"/>
                    </a:lnTo>
                    <a:lnTo>
                      <a:pt x="642" y="2077"/>
                    </a:lnTo>
                    <a:lnTo>
                      <a:pt x="593" y="2072"/>
                    </a:lnTo>
                    <a:lnTo>
                      <a:pt x="544" y="2066"/>
                    </a:lnTo>
                    <a:lnTo>
                      <a:pt x="496" y="2056"/>
                    </a:lnTo>
                    <a:lnTo>
                      <a:pt x="450" y="2044"/>
                    </a:lnTo>
                    <a:lnTo>
                      <a:pt x="405" y="2029"/>
                    </a:lnTo>
                    <a:lnTo>
                      <a:pt x="360" y="2011"/>
                    </a:lnTo>
                    <a:lnTo>
                      <a:pt x="318" y="1992"/>
                    </a:lnTo>
                    <a:lnTo>
                      <a:pt x="279" y="1968"/>
                    </a:lnTo>
                    <a:lnTo>
                      <a:pt x="260" y="1956"/>
                    </a:lnTo>
                    <a:lnTo>
                      <a:pt x="241" y="1942"/>
                    </a:lnTo>
                    <a:lnTo>
                      <a:pt x="223" y="1927"/>
                    </a:lnTo>
                    <a:lnTo>
                      <a:pt x="205" y="1913"/>
                    </a:lnTo>
                    <a:lnTo>
                      <a:pt x="187" y="1896"/>
                    </a:lnTo>
                    <a:lnTo>
                      <a:pt x="170" y="1880"/>
                    </a:lnTo>
                    <a:lnTo>
                      <a:pt x="154" y="1862"/>
                    </a:lnTo>
                    <a:lnTo>
                      <a:pt x="139" y="1844"/>
                    </a:lnTo>
                    <a:lnTo>
                      <a:pt x="124" y="1824"/>
                    </a:lnTo>
                    <a:lnTo>
                      <a:pt x="109" y="1805"/>
                    </a:lnTo>
                    <a:lnTo>
                      <a:pt x="96" y="1784"/>
                    </a:lnTo>
                    <a:lnTo>
                      <a:pt x="84" y="1762"/>
                    </a:lnTo>
                    <a:lnTo>
                      <a:pt x="70" y="1739"/>
                    </a:lnTo>
                    <a:lnTo>
                      <a:pt x="60" y="1715"/>
                    </a:lnTo>
                    <a:lnTo>
                      <a:pt x="48" y="1691"/>
                    </a:lnTo>
                    <a:lnTo>
                      <a:pt x="39" y="1666"/>
                    </a:lnTo>
                    <a:lnTo>
                      <a:pt x="30" y="1641"/>
                    </a:lnTo>
                    <a:lnTo>
                      <a:pt x="23" y="1615"/>
                    </a:lnTo>
                    <a:lnTo>
                      <a:pt x="17" y="1588"/>
                    </a:lnTo>
                    <a:lnTo>
                      <a:pt x="11" y="1561"/>
                    </a:lnTo>
                    <a:lnTo>
                      <a:pt x="8" y="1534"/>
                    </a:lnTo>
                    <a:lnTo>
                      <a:pt x="3" y="1508"/>
                    </a:lnTo>
                    <a:lnTo>
                      <a:pt x="2" y="1479"/>
                    </a:lnTo>
                    <a:lnTo>
                      <a:pt x="0" y="1452"/>
                    </a:lnTo>
                    <a:lnTo>
                      <a:pt x="0" y="1424"/>
                    </a:lnTo>
                    <a:lnTo>
                      <a:pt x="0" y="1394"/>
                    </a:lnTo>
                    <a:lnTo>
                      <a:pt x="5" y="1337"/>
                    </a:lnTo>
                    <a:lnTo>
                      <a:pt x="11" y="1277"/>
                    </a:lnTo>
                    <a:lnTo>
                      <a:pt x="23" y="1219"/>
                    </a:lnTo>
                    <a:lnTo>
                      <a:pt x="36" y="1158"/>
                    </a:lnTo>
                    <a:lnTo>
                      <a:pt x="52" y="1098"/>
                    </a:lnTo>
                    <a:lnTo>
                      <a:pt x="73" y="1038"/>
                    </a:lnTo>
                    <a:lnTo>
                      <a:pt x="96" y="977"/>
                    </a:lnTo>
                    <a:lnTo>
                      <a:pt x="121" y="917"/>
                    </a:lnTo>
                    <a:lnTo>
                      <a:pt x="148" y="859"/>
                    </a:lnTo>
                    <a:lnTo>
                      <a:pt x="179" y="799"/>
                    </a:lnTo>
                    <a:lnTo>
                      <a:pt x="211" y="741"/>
                    </a:lnTo>
                    <a:lnTo>
                      <a:pt x="245" y="684"/>
                    </a:lnTo>
                    <a:lnTo>
                      <a:pt x="282" y="629"/>
                    </a:lnTo>
                    <a:lnTo>
                      <a:pt x="320" y="574"/>
                    </a:lnTo>
                    <a:lnTo>
                      <a:pt x="360" y="520"/>
                    </a:lnTo>
                    <a:lnTo>
                      <a:pt x="402" y="469"/>
                    </a:lnTo>
                    <a:lnTo>
                      <a:pt x="444" y="420"/>
                    </a:lnTo>
                    <a:lnTo>
                      <a:pt x="487" y="372"/>
                    </a:lnTo>
                    <a:lnTo>
                      <a:pt x="532" y="327"/>
                    </a:lnTo>
                    <a:lnTo>
                      <a:pt x="578" y="284"/>
                    </a:lnTo>
                    <a:lnTo>
                      <a:pt x="625" y="244"/>
                    </a:lnTo>
                    <a:lnTo>
                      <a:pt x="672" y="206"/>
                    </a:lnTo>
                    <a:lnTo>
                      <a:pt x="720" y="172"/>
                    </a:lnTo>
                    <a:lnTo>
                      <a:pt x="768" y="142"/>
                    </a:lnTo>
                    <a:lnTo>
                      <a:pt x="816" y="114"/>
                    </a:lnTo>
                    <a:lnTo>
                      <a:pt x="864" y="90"/>
                    </a:lnTo>
                    <a:lnTo>
                      <a:pt x="913" y="67"/>
                    </a:lnTo>
                    <a:lnTo>
                      <a:pt x="961" y="49"/>
                    </a:lnTo>
                    <a:lnTo>
                      <a:pt x="1010" y="34"/>
                    </a:lnTo>
                    <a:lnTo>
                      <a:pt x="1058" y="22"/>
                    </a:lnTo>
                    <a:lnTo>
                      <a:pt x="1106" y="13"/>
                    </a:lnTo>
                    <a:lnTo>
                      <a:pt x="1153" y="6"/>
                    </a:lnTo>
                    <a:lnTo>
                      <a:pt x="1201" y="1"/>
                    </a:lnTo>
                    <a:lnTo>
                      <a:pt x="1249" y="0"/>
                    </a:lnTo>
                    <a:lnTo>
                      <a:pt x="1297" y="1"/>
                    </a:lnTo>
                    <a:lnTo>
                      <a:pt x="1343" y="6"/>
                    </a:lnTo>
                    <a:lnTo>
                      <a:pt x="1391" y="12"/>
                    </a:lnTo>
                    <a:lnTo>
                      <a:pt x="1436" y="21"/>
                    </a:lnTo>
                    <a:lnTo>
                      <a:pt x="1482" y="31"/>
                    </a:lnTo>
                    <a:lnTo>
                      <a:pt x="1527" y="45"/>
                    </a:lnTo>
                    <a:lnTo>
                      <a:pt x="1570" y="61"/>
                    </a:lnTo>
                    <a:lnTo>
                      <a:pt x="1614" y="79"/>
                    </a:lnTo>
                    <a:lnTo>
                      <a:pt x="1657" y="100"/>
                    </a:lnTo>
                    <a:lnTo>
                      <a:pt x="1699" y="123"/>
                    </a:lnTo>
                    <a:lnTo>
                      <a:pt x="1739" y="146"/>
                    </a:lnTo>
                    <a:lnTo>
                      <a:pt x="1779" y="173"/>
                    </a:lnTo>
                    <a:lnTo>
                      <a:pt x="1817" y="202"/>
                    </a:lnTo>
                    <a:lnTo>
                      <a:pt x="1856" y="233"/>
                    </a:lnTo>
                    <a:lnTo>
                      <a:pt x="1891" y="266"/>
                    </a:lnTo>
                    <a:lnTo>
                      <a:pt x="1927" y="300"/>
                    </a:lnTo>
                    <a:lnTo>
                      <a:pt x="1960" y="336"/>
                    </a:lnTo>
                    <a:lnTo>
                      <a:pt x="1993" y="374"/>
                    </a:lnTo>
                    <a:lnTo>
                      <a:pt x="2024" y="414"/>
                    </a:lnTo>
                    <a:lnTo>
                      <a:pt x="2054" y="456"/>
                    </a:lnTo>
                    <a:lnTo>
                      <a:pt x="2083" y="498"/>
                    </a:lnTo>
                    <a:lnTo>
                      <a:pt x="2110" y="542"/>
                    </a:lnTo>
                    <a:lnTo>
                      <a:pt x="2135" y="589"/>
                    </a:lnTo>
                    <a:lnTo>
                      <a:pt x="2159" y="637"/>
                    </a:lnTo>
                    <a:close/>
                  </a:path>
                </a:pathLst>
              </a:custGeom>
              <a:solidFill>
                <a:srgbClr val="FFFFFF">
                  <a:alpha val="10196"/>
                </a:srgbClr>
              </a:solidFill>
              <a:ln w="10160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kumimoji="0" lang="ko-KR" altLang="en-US" sz="1600" baseline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63" name="Freeform 85"/>
              <p:cNvSpPr>
                <a:spLocks/>
              </p:cNvSpPr>
              <p:nvPr/>
            </p:nvSpPr>
            <p:spPr bwMode="auto">
              <a:xfrm>
                <a:off x="2124" y="2369"/>
                <a:ext cx="1679" cy="1107"/>
              </a:xfrm>
              <a:custGeom>
                <a:avLst/>
                <a:gdLst>
                  <a:gd name="T0" fmla="*/ 840 w 2130"/>
                  <a:gd name="T1" fmla="*/ 78 h 1444"/>
                  <a:gd name="T2" fmla="*/ 776 w 2130"/>
                  <a:gd name="T3" fmla="*/ 110 h 1444"/>
                  <a:gd name="T4" fmla="*/ 712 w 2130"/>
                  <a:gd name="T5" fmla="*/ 146 h 1444"/>
                  <a:gd name="T6" fmla="*/ 584 w 2130"/>
                  <a:gd name="T7" fmla="*/ 236 h 1444"/>
                  <a:gd name="T8" fmla="*/ 460 w 2130"/>
                  <a:gd name="T9" fmla="*/ 344 h 1444"/>
                  <a:gd name="T10" fmla="*/ 342 w 2130"/>
                  <a:gd name="T11" fmla="*/ 468 h 1444"/>
                  <a:gd name="T12" fmla="*/ 236 w 2130"/>
                  <a:gd name="T13" fmla="*/ 602 h 1444"/>
                  <a:gd name="T14" fmla="*/ 140 w 2130"/>
                  <a:gd name="T15" fmla="*/ 748 h 1444"/>
                  <a:gd name="T16" fmla="*/ 62 w 2130"/>
                  <a:gd name="T17" fmla="*/ 898 h 1444"/>
                  <a:gd name="T18" fmla="*/ 0 w 2130"/>
                  <a:gd name="T19" fmla="*/ 1050 h 1444"/>
                  <a:gd name="T20" fmla="*/ 14 w 2130"/>
                  <a:gd name="T21" fmla="*/ 1084 h 1444"/>
                  <a:gd name="T22" fmla="*/ 36 w 2130"/>
                  <a:gd name="T23" fmla="*/ 1130 h 1444"/>
                  <a:gd name="T24" fmla="*/ 90 w 2130"/>
                  <a:gd name="T25" fmla="*/ 1208 h 1444"/>
                  <a:gd name="T26" fmla="*/ 152 w 2130"/>
                  <a:gd name="T27" fmla="*/ 1276 h 1444"/>
                  <a:gd name="T28" fmla="*/ 224 w 2130"/>
                  <a:gd name="T29" fmla="*/ 1330 h 1444"/>
                  <a:gd name="T30" fmla="*/ 304 w 2130"/>
                  <a:gd name="T31" fmla="*/ 1372 h 1444"/>
                  <a:gd name="T32" fmla="*/ 392 w 2130"/>
                  <a:gd name="T33" fmla="*/ 1404 h 1444"/>
                  <a:gd name="T34" fmla="*/ 484 w 2130"/>
                  <a:gd name="T35" fmla="*/ 1426 h 1444"/>
                  <a:gd name="T36" fmla="*/ 582 w 2130"/>
                  <a:gd name="T37" fmla="*/ 1440 h 1444"/>
                  <a:gd name="T38" fmla="*/ 684 w 2130"/>
                  <a:gd name="T39" fmla="*/ 1444 h 1444"/>
                  <a:gd name="T40" fmla="*/ 790 w 2130"/>
                  <a:gd name="T41" fmla="*/ 1438 h 1444"/>
                  <a:gd name="T42" fmla="*/ 896 w 2130"/>
                  <a:gd name="T43" fmla="*/ 1428 h 1444"/>
                  <a:gd name="T44" fmla="*/ 1004 w 2130"/>
                  <a:gd name="T45" fmla="*/ 1408 h 1444"/>
                  <a:gd name="T46" fmla="*/ 1112 w 2130"/>
                  <a:gd name="T47" fmla="*/ 1384 h 1444"/>
                  <a:gd name="T48" fmla="*/ 1218 w 2130"/>
                  <a:gd name="T49" fmla="*/ 1354 h 1444"/>
                  <a:gd name="T50" fmla="*/ 1322 w 2130"/>
                  <a:gd name="T51" fmla="*/ 1320 h 1444"/>
                  <a:gd name="T52" fmla="*/ 1472 w 2130"/>
                  <a:gd name="T53" fmla="*/ 1262 h 1444"/>
                  <a:gd name="T54" fmla="*/ 1528 w 2130"/>
                  <a:gd name="T55" fmla="*/ 1236 h 1444"/>
                  <a:gd name="T56" fmla="*/ 1634 w 2130"/>
                  <a:gd name="T57" fmla="*/ 1180 h 1444"/>
                  <a:gd name="T58" fmla="*/ 1734 w 2130"/>
                  <a:gd name="T59" fmla="*/ 1118 h 1444"/>
                  <a:gd name="T60" fmla="*/ 1828 w 2130"/>
                  <a:gd name="T61" fmla="*/ 1050 h 1444"/>
                  <a:gd name="T62" fmla="*/ 1912 w 2130"/>
                  <a:gd name="T63" fmla="*/ 976 h 1444"/>
                  <a:gd name="T64" fmla="*/ 1988 w 2130"/>
                  <a:gd name="T65" fmla="*/ 896 h 1444"/>
                  <a:gd name="T66" fmla="*/ 2054 w 2130"/>
                  <a:gd name="T67" fmla="*/ 810 h 1444"/>
                  <a:gd name="T68" fmla="*/ 2108 w 2130"/>
                  <a:gd name="T69" fmla="*/ 722 h 1444"/>
                  <a:gd name="T70" fmla="*/ 2130 w 2130"/>
                  <a:gd name="T71" fmla="*/ 676 h 1444"/>
                  <a:gd name="T72" fmla="*/ 2108 w 2130"/>
                  <a:gd name="T73" fmla="*/ 620 h 1444"/>
                  <a:gd name="T74" fmla="*/ 2062 w 2130"/>
                  <a:gd name="T75" fmla="*/ 530 h 1444"/>
                  <a:gd name="T76" fmla="*/ 2010 w 2130"/>
                  <a:gd name="T77" fmla="*/ 446 h 1444"/>
                  <a:gd name="T78" fmla="*/ 1952 w 2130"/>
                  <a:gd name="T79" fmla="*/ 368 h 1444"/>
                  <a:gd name="T80" fmla="*/ 1888 w 2130"/>
                  <a:gd name="T81" fmla="*/ 296 h 1444"/>
                  <a:gd name="T82" fmla="*/ 1820 w 2130"/>
                  <a:gd name="T83" fmla="*/ 230 h 1444"/>
                  <a:gd name="T84" fmla="*/ 1746 w 2130"/>
                  <a:gd name="T85" fmla="*/ 172 h 1444"/>
                  <a:gd name="T86" fmla="*/ 1666 w 2130"/>
                  <a:gd name="T87" fmla="*/ 122 h 1444"/>
                  <a:gd name="T88" fmla="*/ 1584 w 2130"/>
                  <a:gd name="T89" fmla="*/ 80 h 1444"/>
                  <a:gd name="T90" fmla="*/ 1498 w 2130"/>
                  <a:gd name="T91" fmla="*/ 46 h 1444"/>
                  <a:gd name="T92" fmla="*/ 1410 w 2130"/>
                  <a:gd name="T93" fmla="*/ 22 h 1444"/>
                  <a:gd name="T94" fmla="*/ 1318 w 2130"/>
                  <a:gd name="T95" fmla="*/ 6 h 1444"/>
                  <a:gd name="T96" fmla="*/ 1226 w 2130"/>
                  <a:gd name="T97" fmla="*/ 0 h 1444"/>
                  <a:gd name="T98" fmla="*/ 1130 w 2130"/>
                  <a:gd name="T99" fmla="*/ 4 h 1444"/>
                  <a:gd name="T100" fmla="*/ 1034 w 2130"/>
                  <a:gd name="T101" fmla="*/ 18 h 1444"/>
                  <a:gd name="T102" fmla="*/ 938 w 2130"/>
                  <a:gd name="T103" fmla="*/ 42 h 1444"/>
                  <a:gd name="T104" fmla="*/ 840 w 2130"/>
                  <a:gd name="T105" fmla="*/ 78 h 1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30" h="1444">
                    <a:moveTo>
                      <a:pt x="840" y="78"/>
                    </a:moveTo>
                    <a:lnTo>
                      <a:pt x="840" y="78"/>
                    </a:lnTo>
                    <a:lnTo>
                      <a:pt x="808" y="94"/>
                    </a:lnTo>
                    <a:lnTo>
                      <a:pt x="776" y="110"/>
                    </a:lnTo>
                    <a:lnTo>
                      <a:pt x="744" y="128"/>
                    </a:lnTo>
                    <a:lnTo>
                      <a:pt x="712" y="146"/>
                    </a:lnTo>
                    <a:lnTo>
                      <a:pt x="646" y="188"/>
                    </a:lnTo>
                    <a:lnTo>
                      <a:pt x="584" y="236"/>
                    </a:lnTo>
                    <a:lnTo>
                      <a:pt x="520" y="288"/>
                    </a:lnTo>
                    <a:lnTo>
                      <a:pt x="460" y="344"/>
                    </a:lnTo>
                    <a:lnTo>
                      <a:pt x="400" y="404"/>
                    </a:lnTo>
                    <a:lnTo>
                      <a:pt x="342" y="468"/>
                    </a:lnTo>
                    <a:lnTo>
                      <a:pt x="288" y="534"/>
                    </a:lnTo>
                    <a:lnTo>
                      <a:pt x="236" y="602"/>
                    </a:lnTo>
                    <a:lnTo>
                      <a:pt x="186" y="674"/>
                    </a:lnTo>
                    <a:lnTo>
                      <a:pt x="140" y="748"/>
                    </a:lnTo>
                    <a:lnTo>
                      <a:pt x="98" y="822"/>
                    </a:lnTo>
                    <a:lnTo>
                      <a:pt x="62" y="898"/>
                    </a:lnTo>
                    <a:lnTo>
                      <a:pt x="28" y="974"/>
                    </a:lnTo>
                    <a:lnTo>
                      <a:pt x="0" y="1050"/>
                    </a:lnTo>
                    <a:lnTo>
                      <a:pt x="0" y="1050"/>
                    </a:lnTo>
                    <a:lnTo>
                      <a:pt x="14" y="1084"/>
                    </a:lnTo>
                    <a:lnTo>
                      <a:pt x="14" y="1084"/>
                    </a:lnTo>
                    <a:lnTo>
                      <a:pt x="36" y="1130"/>
                    </a:lnTo>
                    <a:lnTo>
                      <a:pt x="62" y="1170"/>
                    </a:lnTo>
                    <a:lnTo>
                      <a:pt x="90" y="1208"/>
                    </a:lnTo>
                    <a:lnTo>
                      <a:pt x="120" y="1244"/>
                    </a:lnTo>
                    <a:lnTo>
                      <a:pt x="152" y="1276"/>
                    </a:lnTo>
                    <a:lnTo>
                      <a:pt x="188" y="1304"/>
                    </a:lnTo>
                    <a:lnTo>
                      <a:pt x="224" y="1330"/>
                    </a:lnTo>
                    <a:lnTo>
                      <a:pt x="264" y="1352"/>
                    </a:lnTo>
                    <a:lnTo>
                      <a:pt x="304" y="1372"/>
                    </a:lnTo>
                    <a:lnTo>
                      <a:pt x="348" y="1390"/>
                    </a:lnTo>
                    <a:lnTo>
                      <a:pt x="392" y="1404"/>
                    </a:lnTo>
                    <a:lnTo>
                      <a:pt x="438" y="1416"/>
                    </a:lnTo>
                    <a:lnTo>
                      <a:pt x="484" y="1426"/>
                    </a:lnTo>
                    <a:lnTo>
                      <a:pt x="534" y="1434"/>
                    </a:lnTo>
                    <a:lnTo>
                      <a:pt x="582" y="1440"/>
                    </a:lnTo>
                    <a:lnTo>
                      <a:pt x="634" y="1442"/>
                    </a:lnTo>
                    <a:lnTo>
                      <a:pt x="684" y="1444"/>
                    </a:lnTo>
                    <a:lnTo>
                      <a:pt x="736" y="1442"/>
                    </a:lnTo>
                    <a:lnTo>
                      <a:pt x="790" y="1438"/>
                    </a:lnTo>
                    <a:lnTo>
                      <a:pt x="842" y="1434"/>
                    </a:lnTo>
                    <a:lnTo>
                      <a:pt x="896" y="1428"/>
                    </a:lnTo>
                    <a:lnTo>
                      <a:pt x="950" y="1418"/>
                    </a:lnTo>
                    <a:lnTo>
                      <a:pt x="1004" y="1408"/>
                    </a:lnTo>
                    <a:lnTo>
                      <a:pt x="1058" y="1398"/>
                    </a:lnTo>
                    <a:lnTo>
                      <a:pt x="1112" y="1384"/>
                    </a:lnTo>
                    <a:lnTo>
                      <a:pt x="1166" y="1370"/>
                    </a:lnTo>
                    <a:lnTo>
                      <a:pt x="1218" y="1354"/>
                    </a:lnTo>
                    <a:lnTo>
                      <a:pt x="1270" y="1338"/>
                    </a:lnTo>
                    <a:lnTo>
                      <a:pt x="1322" y="1320"/>
                    </a:lnTo>
                    <a:lnTo>
                      <a:pt x="1374" y="1302"/>
                    </a:lnTo>
                    <a:lnTo>
                      <a:pt x="1472" y="1262"/>
                    </a:lnTo>
                    <a:lnTo>
                      <a:pt x="1472" y="1262"/>
                    </a:lnTo>
                    <a:lnTo>
                      <a:pt x="1528" y="1236"/>
                    </a:lnTo>
                    <a:lnTo>
                      <a:pt x="1582" y="1210"/>
                    </a:lnTo>
                    <a:lnTo>
                      <a:pt x="1634" y="1180"/>
                    </a:lnTo>
                    <a:lnTo>
                      <a:pt x="1686" y="1150"/>
                    </a:lnTo>
                    <a:lnTo>
                      <a:pt x="1734" y="1118"/>
                    </a:lnTo>
                    <a:lnTo>
                      <a:pt x="1782" y="1084"/>
                    </a:lnTo>
                    <a:lnTo>
                      <a:pt x="1828" y="1050"/>
                    </a:lnTo>
                    <a:lnTo>
                      <a:pt x="1872" y="1014"/>
                    </a:lnTo>
                    <a:lnTo>
                      <a:pt x="1912" y="976"/>
                    </a:lnTo>
                    <a:lnTo>
                      <a:pt x="1952" y="936"/>
                    </a:lnTo>
                    <a:lnTo>
                      <a:pt x="1988" y="896"/>
                    </a:lnTo>
                    <a:lnTo>
                      <a:pt x="2022" y="854"/>
                    </a:lnTo>
                    <a:lnTo>
                      <a:pt x="2054" y="810"/>
                    </a:lnTo>
                    <a:lnTo>
                      <a:pt x="2082" y="766"/>
                    </a:lnTo>
                    <a:lnTo>
                      <a:pt x="2108" y="722"/>
                    </a:lnTo>
                    <a:lnTo>
                      <a:pt x="2130" y="676"/>
                    </a:lnTo>
                    <a:lnTo>
                      <a:pt x="2130" y="676"/>
                    </a:lnTo>
                    <a:lnTo>
                      <a:pt x="2108" y="620"/>
                    </a:lnTo>
                    <a:lnTo>
                      <a:pt x="2108" y="620"/>
                    </a:lnTo>
                    <a:lnTo>
                      <a:pt x="2086" y="574"/>
                    </a:lnTo>
                    <a:lnTo>
                      <a:pt x="2062" y="530"/>
                    </a:lnTo>
                    <a:lnTo>
                      <a:pt x="2038" y="488"/>
                    </a:lnTo>
                    <a:lnTo>
                      <a:pt x="2010" y="446"/>
                    </a:lnTo>
                    <a:lnTo>
                      <a:pt x="1982" y="406"/>
                    </a:lnTo>
                    <a:lnTo>
                      <a:pt x="1952" y="368"/>
                    </a:lnTo>
                    <a:lnTo>
                      <a:pt x="1922" y="330"/>
                    </a:lnTo>
                    <a:lnTo>
                      <a:pt x="1888" y="296"/>
                    </a:lnTo>
                    <a:lnTo>
                      <a:pt x="1854" y="262"/>
                    </a:lnTo>
                    <a:lnTo>
                      <a:pt x="1820" y="230"/>
                    </a:lnTo>
                    <a:lnTo>
                      <a:pt x="1782" y="200"/>
                    </a:lnTo>
                    <a:lnTo>
                      <a:pt x="1746" y="172"/>
                    </a:lnTo>
                    <a:lnTo>
                      <a:pt x="1706" y="146"/>
                    </a:lnTo>
                    <a:lnTo>
                      <a:pt x="1666" y="122"/>
                    </a:lnTo>
                    <a:lnTo>
                      <a:pt x="1626" y="100"/>
                    </a:lnTo>
                    <a:lnTo>
                      <a:pt x="1584" y="80"/>
                    </a:lnTo>
                    <a:lnTo>
                      <a:pt x="1542" y="62"/>
                    </a:lnTo>
                    <a:lnTo>
                      <a:pt x="1498" y="46"/>
                    </a:lnTo>
                    <a:lnTo>
                      <a:pt x="1454" y="32"/>
                    </a:lnTo>
                    <a:lnTo>
                      <a:pt x="1410" y="22"/>
                    </a:lnTo>
                    <a:lnTo>
                      <a:pt x="1364" y="12"/>
                    </a:lnTo>
                    <a:lnTo>
                      <a:pt x="1318" y="6"/>
                    </a:lnTo>
                    <a:lnTo>
                      <a:pt x="1272" y="2"/>
                    </a:lnTo>
                    <a:lnTo>
                      <a:pt x="1226" y="0"/>
                    </a:lnTo>
                    <a:lnTo>
                      <a:pt x="1178" y="0"/>
                    </a:lnTo>
                    <a:lnTo>
                      <a:pt x="1130" y="4"/>
                    </a:lnTo>
                    <a:lnTo>
                      <a:pt x="1082" y="10"/>
                    </a:lnTo>
                    <a:lnTo>
                      <a:pt x="1034" y="18"/>
                    </a:lnTo>
                    <a:lnTo>
                      <a:pt x="986" y="28"/>
                    </a:lnTo>
                    <a:lnTo>
                      <a:pt x="938" y="42"/>
                    </a:lnTo>
                    <a:lnTo>
                      <a:pt x="888" y="60"/>
                    </a:lnTo>
                    <a:lnTo>
                      <a:pt x="840" y="78"/>
                    </a:lnTo>
                    <a:lnTo>
                      <a:pt x="840" y="78"/>
                    </a:lnTo>
                    <a:close/>
                  </a:path>
                </a:pathLst>
              </a:custGeom>
              <a:solidFill>
                <a:srgbClr val="FFFFFF">
                  <a:alpha val="10001"/>
                </a:srgbClr>
              </a:solidFill>
              <a:ln w="19050" cap="rnd" cmpd="sng">
                <a:solidFill>
                  <a:schemeClr val="bg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/>
              </a:p>
            </p:txBody>
          </p:sp>
        </p:grpSp>
        <p:sp>
          <p:nvSpPr>
            <p:cNvPr id="64" name="Oval 142"/>
            <p:cNvSpPr>
              <a:spLocks noChangeArrowheads="1"/>
            </p:cNvSpPr>
            <p:nvPr/>
          </p:nvSpPr>
          <p:spPr bwMode="auto">
            <a:xfrm>
              <a:off x="3573463" y="764704"/>
              <a:ext cx="1414462" cy="1414462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 w="10160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ko-KR" altLang="en-US" sz="1600" baseline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68" name="TextBox 57"/>
            <p:cNvSpPr txBox="1">
              <a:spLocks noChangeArrowheads="1"/>
            </p:cNvSpPr>
            <p:nvPr/>
          </p:nvSpPr>
          <p:spPr bwMode="auto">
            <a:xfrm>
              <a:off x="4314825" y="2782416"/>
              <a:ext cx="1081088" cy="285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 type="oval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200" b="1" baseline="0">
                  <a:solidFill>
                    <a:schemeClr val="bg1"/>
                  </a:solidFill>
                  <a:latin typeface="Arial Black" pitchFamily="34" charset="0"/>
                </a:rPr>
                <a:t>Attraction</a:t>
              </a:r>
              <a:endParaRPr kumimoji="0" lang="ko-KR" altLang="en-US" sz="1200" b="1" baseline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9" name="Rectangle 13"/>
            <p:cNvSpPr>
              <a:spLocks noChangeArrowheads="1"/>
            </p:cNvSpPr>
            <p:nvPr/>
          </p:nvSpPr>
          <p:spPr bwMode="auto">
            <a:xfrm>
              <a:off x="3841750" y="3838104"/>
              <a:ext cx="1943100" cy="522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  <a:headEnd type="oval" w="med" len="med"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0" lang="en-US" altLang="ko-KR" sz="900" baseline="0">
                  <a:solidFill>
                    <a:schemeClr val="bg1"/>
                  </a:solidFill>
                  <a:latin typeface="Arial" charset="0"/>
                  <a:ea typeface="맑은 고딕" pitchFamily="50" charset="-127"/>
                </a:rPr>
                <a:t>Attraction is a feeling of liking </a:t>
              </a:r>
            </a:p>
            <a:p>
              <a:r>
                <a:rPr kumimoji="0" lang="en-US" altLang="ko-KR" sz="900" baseline="0">
                  <a:solidFill>
                    <a:schemeClr val="bg1"/>
                  </a:solidFill>
                  <a:latin typeface="Arial" charset="0"/>
                  <a:ea typeface="맑은 고딕" pitchFamily="50" charset="-127"/>
                </a:rPr>
                <a:t>someone, and often of being </a:t>
              </a:r>
            </a:p>
            <a:p>
              <a:r>
                <a:rPr kumimoji="0" lang="en-US" altLang="ko-KR" sz="900" baseline="0">
                  <a:solidFill>
                    <a:schemeClr val="bg1"/>
                  </a:solidFill>
                  <a:latin typeface="Arial" charset="0"/>
                  <a:ea typeface="맑은 고딕" pitchFamily="50" charset="-127"/>
                </a:rPr>
                <a:t>sexually interested in them.</a:t>
              </a:r>
            </a:p>
          </p:txBody>
        </p:sp>
        <p:sp>
          <p:nvSpPr>
            <p:cNvPr id="70" name="TextBox 58"/>
            <p:cNvSpPr txBox="1">
              <a:spLocks noChangeArrowheads="1"/>
            </p:cNvSpPr>
            <p:nvPr/>
          </p:nvSpPr>
          <p:spPr bwMode="auto">
            <a:xfrm>
              <a:off x="1147763" y="2031529"/>
              <a:ext cx="1360487" cy="285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200" b="1" baseline="0">
                  <a:solidFill>
                    <a:srgbClr val="F9B60D"/>
                  </a:solidFill>
                  <a:latin typeface="Arial Black" pitchFamily="34" charset="0"/>
                </a:rPr>
                <a:t>FriendShip</a:t>
              </a:r>
              <a:endParaRPr kumimoji="0" lang="ko-KR" altLang="en-US" sz="1200" b="1" baseline="0">
                <a:solidFill>
                  <a:srgbClr val="F9B60D"/>
                </a:solidFill>
                <a:latin typeface="Arial Black" pitchFamily="34" charset="0"/>
              </a:endParaRPr>
            </a:p>
          </p:txBody>
        </p:sp>
        <p:sp>
          <p:nvSpPr>
            <p:cNvPr id="83" name="TextBox 60"/>
            <p:cNvSpPr txBox="1">
              <a:spLocks noChangeArrowheads="1"/>
            </p:cNvSpPr>
            <p:nvPr/>
          </p:nvSpPr>
          <p:spPr bwMode="auto">
            <a:xfrm>
              <a:off x="6804025" y="1515591"/>
              <a:ext cx="1052513" cy="285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200" b="1" baseline="0">
                  <a:solidFill>
                    <a:srgbClr val="139AFF"/>
                  </a:solidFill>
                  <a:latin typeface="Arial Black" pitchFamily="34" charset="0"/>
                </a:rPr>
                <a:t>Indentity</a:t>
              </a:r>
              <a:endParaRPr kumimoji="0" lang="ko-KR" altLang="en-US" sz="1200" b="1" baseline="0">
                <a:solidFill>
                  <a:srgbClr val="139AFF"/>
                </a:solidFill>
                <a:latin typeface="Arial Black" pitchFamily="34" charset="0"/>
              </a:endParaRPr>
            </a:p>
          </p:txBody>
        </p:sp>
        <p:sp>
          <p:nvSpPr>
            <p:cNvPr id="84" name="Rectangle 13"/>
            <p:cNvSpPr>
              <a:spLocks noChangeArrowheads="1"/>
            </p:cNvSpPr>
            <p:nvPr/>
          </p:nvSpPr>
          <p:spPr bwMode="auto">
            <a:xfrm>
              <a:off x="6761163" y="2253779"/>
              <a:ext cx="1387475" cy="807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  <a:headEnd type="oval" w="med" len="med"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0" lang="en-US" altLang="ko-KR" sz="900" baseline="0">
                  <a:solidFill>
                    <a:srgbClr val="3399FF"/>
                  </a:solidFill>
                  <a:latin typeface="Arial" charset="0"/>
                  <a:ea typeface="맑은 고딕" pitchFamily="50" charset="-127"/>
                </a:rPr>
                <a:t>When you indent a line of writing, you start it further away from the edge of the paper than all the other lines.</a:t>
              </a:r>
            </a:p>
          </p:txBody>
        </p:sp>
        <p:sp>
          <p:nvSpPr>
            <p:cNvPr id="85" name="Text Box 24"/>
            <p:cNvSpPr txBox="1">
              <a:spLocks noChangeArrowheads="1"/>
            </p:cNvSpPr>
            <p:nvPr/>
          </p:nvSpPr>
          <p:spPr bwMode="auto">
            <a:xfrm>
              <a:off x="3796988" y="1193329"/>
              <a:ext cx="975351" cy="50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600" b="1" baseline="0">
                  <a:solidFill>
                    <a:schemeClr val="bg1"/>
                  </a:solidFill>
                  <a:latin typeface="Arial Black" pitchFamily="34" charset="0"/>
                </a:rPr>
                <a:t>Design</a:t>
              </a:r>
            </a:p>
            <a:p>
              <a:pPr algn="ctr"/>
              <a:r>
                <a:rPr kumimoji="0" lang="en-US" altLang="ko-KR" sz="900" b="1" baseline="0">
                  <a:solidFill>
                    <a:schemeClr val="bg1"/>
                  </a:solidFill>
                  <a:latin typeface="Arial Black" pitchFamily="34" charset="0"/>
                </a:rPr>
                <a:t>Inspiration</a:t>
              </a:r>
            </a:p>
          </p:txBody>
        </p:sp>
        <p:sp>
          <p:nvSpPr>
            <p:cNvPr id="86" name="Text Box 73"/>
            <p:cNvSpPr txBox="1">
              <a:spLocks noChangeArrowheads="1"/>
            </p:cNvSpPr>
            <p:nvPr/>
          </p:nvSpPr>
          <p:spPr bwMode="auto">
            <a:xfrm>
              <a:off x="898525" y="2937991"/>
              <a:ext cx="2160588" cy="950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kumimoji="0" lang="en-US" altLang="ko-KR" sz="900" baseline="0" dirty="0">
                  <a:solidFill>
                    <a:srgbClr val="F9C645"/>
                  </a:solidFill>
                  <a:latin typeface="Arial" charset="0"/>
                </a:rPr>
                <a:t>A friendship is a relationship between two or more friends.</a:t>
              </a:r>
            </a:p>
            <a:p>
              <a:r>
                <a:rPr kumimoji="0" lang="en-US" altLang="ko-KR" sz="900" baseline="0" dirty="0">
                  <a:solidFill>
                    <a:srgbClr val="F9C645"/>
                  </a:solidFill>
                  <a:latin typeface="Arial" charset="0"/>
                </a:rPr>
                <a:t/>
              </a:r>
              <a:br>
                <a:rPr kumimoji="0" lang="en-US" altLang="ko-KR" sz="900" baseline="0" dirty="0">
                  <a:solidFill>
                    <a:srgbClr val="F9C645"/>
                  </a:solidFill>
                  <a:latin typeface="Arial" charset="0"/>
                </a:rPr>
              </a:br>
              <a:r>
                <a:rPr kumimoji="0" lang="en-US" altLang="ko-KR" sz="900" baseline="0" dirty="0">
                  <a:solidFill>
                    <a:srgbClr val="F9B60D"/>
                  </a:solidFill>
                  <a:latin typeface="Arial" charset="0"/>
                </a:rPr>
                <a:t>- She struck up a close friendship with Desiree during the week of </a:t>
              </a:r>
              <a:r>
                <a:rPr kumimoji="0" lang="en-US" altLang="ko-KR" sz="900" baseline="0" dirty="0" smtClean="0">
                  <a:solidFill>
                    <a:srgbClr val="F9B60D"/>
                  </a:solidFill>
                  <a:latin typeface="Arial" charset="0"/>
                </a:rPr>
                <a:t>rehearsals.www.1ppt.com</a:t>
              </a:r>
              <a:endParaRPr kumimoji="0" lang="en-US" altLang="ko-KR" sz="900" baseline="0" dirty="0">
                <a:solidFill>
                  <a:srgbClr val="F9B60D"/>
                </a:solidFill>
                <a:latin typeface="Arial" charset="0"/>
              </a:endParaRPr>
            </a:p>
          </p:txBody>
        </p:sp>
        <p:sp>
          <p:nvSpPr>
            <p:cNvPr id="87" name="Rectangle 100"/>
            <p:cNvSpPr>
              <a:spLocks noChangeArrowheads="1"/>
            </p:cNvSpPr>
            <p:nvPr/>
          </p:nvSpPr>
          <p:spPr bwMode="auto">
            <a:xfrm>
              <a:off x="2243138" y="4747741"/>
              <a:ext cx="63976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88" name="Rectangle 109"/>
            <p:cNvSpPr>
              <a:spLocks noChangeArrowheads="1"/>
            </p:cNvSpPr>
            <p:nvPr/>
          </p:nvSpPr>
          <p:spPr bwMode="auto">
            <a:xfrm>
              <a:off x="442913" y="5822479"/>
              <a:ext cx="639762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89" name="Rectangle 111"/>
            <p:cNvSpPr>
              <a:spLocks noChangeArrowheads="1"/>
            </p:cNvSpPr>
            <p:nvPr/>
          </p:nvSpPr>
          <p:spPr bwMode="auto">
            <a:xfrm>
              <a:off x="946150" y="5073179"/>
              <a:ext cx="639763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90" name="Rectangle 113"/>
            <p:cNvSpPr>
              <a:spLocks noChangeArrowheads="1"/>
            </p:cNvSpPr>
            <p:nvPr/>
          </p:nvSpPr>
          <p:spPr bwMode="auto">
            <a:xfrm>
              <a:off x="1557338" y="5449416"/>
              <a:ext cx="63976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91" name="Rectangle 117"/>
            <p:cNvSpPr>
              <a:spLocks noChangeArrowheads="1"/>
            </p:cNvSpPr>
            <p:nvPr/>
          </p:nvSpPr>
          <p:spPr bwMode="auto">
            <a:xfrm>
              <a:off x="4365625" y="5543079"/>
              <a:ext cx="684213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chemeClr val="bg1"/>
                  </a:solidFill>
                  <a:latin typeface="Arial" charset="0"/>
                </a:rPr>
                <a:t>TEXT</a:t>
              </a:r>
              <a:endParaRPr lang="ko-KR" altLang="en-US" sz="1100" b="1" baseline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92" name="Rectangle 120"/>
            <p:cNvSpPr>
              <a:spLocks noChangeArrowheads="1"/>
            </p:cNvSpPr>
            <p:nvPr/>
          </p:nvSpPr>
          <p:spPr bwMode="auto">
            <a:xfrm>
              <a:off x="7170738" y="5106516"/>
              <a:ext cx="757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139AFF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93" name="Rectangle 122"/>
            <p:cNvSpPr>
              <a:spLocks noChangeArrowheads="1"/>
            </p:cNvSpPr>
            <p:nvPr/>
          </p:nvSpPr>
          <p:spPr bwMode="auto">
            <a:xfrm>
              <a:off x="7856538" y="4112741"/>
              <a:ext cx="757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139AFF"/>
                  </a:solidFill>
                  <a:latin typeface="Arial" charset="0"/>
                </a:rPr>
                <a:t>TEXT</a:t>
              </a:r>
            </a:p>
          </p:txBody>
        </p:sp>
        <p:grpSp>
          <p:nvGrpSpPr>
            <p:cNvPr id="94" name="Group 185"/>
            <p:cNvGrpSpPr>
              <a:grpSpLocks/>
            </p:cNvGrpSpPr>
            <p:nvPr/>
          </p:nvGrpSpPr>
          <p:grpSpPr bwMode="auto">
            <a:xfrm>
              <a:off x="4859338" y="1282229"/>
              <a:ext cx="1441450" cy="296862"/>
              <a:chOff x="3061" y="1117"/>
              <a:chExt cx="908" cy="187"/>
            </a:xfrm>
          </p:grpSpPr>
          <p:grpSp>
            <p:nvGrpSpPr>
              <p:cNvPr id="95" name="Group 138"/>
              <p:cNvGrpSpPr>
                <a:grpSpLocks/>
              </p:cNvGrpSpPr>
              <p:nvPr/>
            </p:nvGrpSpPr>
            <p:grpSpPr bwMode="auto">
              <a:xfrm>
                <a:off x="3061" y="1117"/>
                <a:ext cx="154" cy="154"/>
                <a:chOff x="1661" y="2750"/>
                <a:chExt cx="250" cy="250"/>
              </a:xfrm>
            </p:grpSpPr>
            <p:sp>
              <p:nvSpPr>
                <p:cNvPr id="9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9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cxnSp>
            <p:nvCxnSpPr>
              <p:cNvPr id="96" name="직선 연결선 71"/>
              <p:cNvCxnSpPr>
                <a:cxnSpLocks noChangeShapeType="1"/>
              </p:cNvCxnSpPr>
              <p:nvPr/>
            </p:nvCxnSpPr>
            <p:spPr bwMode="auto">
              <a:xfrm>
                <a:off x="3136" y="1195"/>
                <a:ext cx="833" cy="109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99" name="Group 184"/>
            <p:cNvGrpSpPr>
              <a:grpSpLocks/>
            </p:cNvGrpSpPr>
            <p:nvPr/>
          </p:nvGrpSpPr>
          <p:grpSpPr bwMode="auto">
            <a:xfrm>
              <a:off x="4394200" y="2010891"/>
              <a:ext cx="358775" cy="546100"/>
              <a:chOff x="2768" y="1576"/>
              <a:chExt cx="226" cy="344"/>
            </a:xfrm>
          </p:grpSpPr>
          <p:grpSp>
            <p:nvGrpSpPr>
              <p:cNvPr id="100" name="Group 138"/>
              <p:cNvGrpSpPr>
                <a:grpSpLocks/>
              </p:cNvGrpSpPr>
              <p:nvPr/>
            </p:nvGrpSpPr>
            <p:grpSpPr bwMode="auto">
              <a:xfrm>
                <a:off x="2768" y="1576"/>
                <a:ext cx="154" cy="154"/>
                <a:chOff x="1661" y="2750"/>
                <a:chExt cx="250" cy="250"/>
              </a:xfrm>
            </p:grpSpPr>
            <p:sp>
              <p:nvSpPr>
                <p:cNvPr id="102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03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cxnSp>
            <p:nvCxnSpPr>
              <p:cNvPr id="101" name="직선 연결선 69"/>
              <p:cNvCxnSpPr>
                <a:cxnSpLocks noChangeShapeType="1"/>
              </p:cNvCxnSpPr>
              <p:nvPr/>
            </p:nvCxnSpPr>
            <p:spPr bwMode="auto">
              <a:xfrm>
                <a:off x="2847" y="1655"/>
                <a:ext cx="147" cy="265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04" name="Group 188"/>
            <p:cNvGrpSpPr>
              <a:grpSpLocks/>
            </p:cNvGrpSpPr>
            <p:nvPr/>
          </p:nvGrpSpPr>
          <p:grpSpPr bwMode="auto">
            <a:xfrm>
              <a:off x="2439988" y="4325466"/>
              <a:ext cx="244475" cy="349250"/>
              <a:chOff x="1537" y="3034"/>
              <a:chExt cx="154" cy="220"/>
            </a:xfrm>
          </p:grpSpPr>
          <p:sp>
            <p:nvSpPr>
              <p:cNvPr id="105" name="Line 92"/>
              <p:cNvSpPr>
                <a:spLocks noChangeShapeType="1"/>
              </p:cNvSpPr>
              <p:nvPr/>
            </p:nvSpPr>
            <p:spPr bwMode="auto">
              <a:xfrm flipH="1">
                <a:off x="1616" y="3118"/>
                <a:ext cx="1" cy="136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06" name="Group 138"/>
              <p:cNvGrpSpPr>
                <a:grpSpLocks/>
              </p:cNvGrpSpPr>
              <p:nvPr/>
            </p:nvGrpSpPr>
            <p:grpSpPr bwMode="auto">
              <a:xfrm>
                <a:off x="1537" y="3034"/>
                <a:ext cx="154" cy="154"/>
                <a:chOff x="1661" y="2750"/>
                <a:chExt cx="250" cy="250"/>
              </a:xfrm>
            </p:grpSpPr>
            <p:sp>
              <p:nvSpPr>
                <p:cNvPr id="10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0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09" name="Group 187"/>
            <p:cNvGrpSpPr>
              <a:grpSpLocks/>
            </p:cNvGrpSpPr>
            <p:nvPr/>
          </p:nvGrpSpPr>
          <p:grpSpPr bwMode="auto">
            <a:xfrm>
              <a:off x="1773238" y="4425479"/>
              <a:ext cx="244475" cy="952500"/>
              <a:chOff x="1117" y="3097"/>
              <a:chExt cx="154" cy="600"/>
            </a:xfrm>
          </p:grpSpPr>
          <p:sp>
            <p:nvSpPr>
              <p:cNvPr id="110" name="Line 112"/>
              <p:cNvSpPr>
                <a:spLocks noChangeShapeType="1"/>
              </p:cNvSpPr>
              <p:nvPr/>
            </p:nvSpPr>
            <p:spPr bwMode="auto">
              <a:xfrm flipH="1">
                <a:off x="1183" y="3170"/>
                <a:ext cx="1" cy="527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11" name="Group 138"/>
              <p:cNvGrpSpPr>
                <a:grpSpLocks/>
              </p:cNvGrpSpPr>
              <p:nvPr/>
            </p:nvGrpSpPr>
            <p:grpSpPr bwMode="auto">
              <a:xfrm>
                <a:off x="1117" y="3097"/>
                <a:ext cx="154" cy="154"/>
                <a:chOff x="1661" y="2750"/>
                <a:chExt cx="250" cy="250"/>
              </a:xfrm>
            </p:grpSpPr>
            <p:sp>
              <p:nvSpPr>
                <p:cNvPr id="112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13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14" name="Group 189"/>
            <p:cNvGrpSpPr>
              <a:grpSpLocks/>
            </p:cNvGrpSpPr>
            <p:nvPr/>
          </p:nvGrpSpPr>
          <p:grpSpPr bwMode="auto">
            <a:xfrm>
              <a:off x="1158875" y="4242916"/>
              <a:ext cx="244475" cy="749300"/>
              <a:chOff x="730" y="2982"/>
              <a:chExt cx="154" cy="472"/>
            </a:xfrm>
          </p:grpSpPr>
          <p:sp>
            <p:nvSpPr>
              <p:cNvPr id="115" name="Line 110"/>
              <p:cNvSpPr>
                <a:spLocks noChangeShapeType="1"/>
              </p:cNvSpPr>
              <p:nvPr/>
            </p:nvSpPr>
            <p:spPr bwMode="auto">
              <a:xfrm flipH="1">
                <a:off x="798" y="3063"/>
                <a:ext cx="1" cy="391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16" name="Group 138"/>
              <p:cNvGrpSpPr>
                <a:grpSpLocks/>
              </p:cNvGrpSpPr>
              <p:nvPr/>
            </p:nvGrpSpPr>
            <p:grpSpPr bwMode="auto">
              <a:xfrm>
                <a:off x="730" y="2982"/>
                <a:ext cx="154" cy="154"/>
                <a:chOff x="1661" y="2750"/>
                <a:chExt cx="250" cy="250"/>
              </a:xfrm>
            </p:grpSpPr>
            <p:sp>
              <p:nvSpPr>
                <p:cNvPr id="11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1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19" name="Group 190"/>
            <p:cNvGrpSpPr>
              <a:grpSpLocks/>
            </p:cNvGrpSpPr>
            <p:nvPr/>
          </p:nvGrpSpPr>
          <p:grpSpPr bwMode="auto">
            <a:xfrm>
              <a:off x="655638" y="3984154"/>
              <a:ext cx="244475" cy="1771650"/>
              <a:chOff x="413" y="2819"/>
              <a:chExt cx="154" cy="1116"/>
            </a:xfrm>
          </p:grpSpPr>
          <p:sp>
            <p:nvSpPr>
              <p:cNvPr id="120" name="Line 108"/>
              <p:cNvSpPr>
                <a:spLocks noChangeShapeType="1"/>
              </p:cNvSpPr>
              <p:nvPr/>
            </p:nvSpPr>
            <p:spPr bwMode="auto">
              <a:xfrm flipH="1">
                <a:off x="479" y="2891"/>
                <a:ext cx="4" cy="1044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21" name="Group 138"/>
              <p:cNvGrpSpPr>
                <a:grpSpLocks/>
              </p:cNvGrpSpPr>
              <p:nvPr/>
            </p:nvGrpSpPr>
            <p:grpSpPr bwMode="auto">
              <a:xfrm>
                <a:off x="413" y="2819"/>
                <a:ext cx="154" cy="154"/>
                <a:chOff x="1661" y="2750"/>
                <a:chExt cx="250" cy="250"/>
              </a:xfrm>
            </p:grpSpPr>
            <p:sp>
              <p:nvSpPr>
                <p:cNvPr id="122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23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24" name="Group 194"/>
            <p:cNvGrpSpPr>
              <a:grpSpLocks/>
            </p:cNvGrpSpPr>
            <p:nvPr/>
          </p:nvGrpSpPr>
          <p:grpSpPr bwMode="auto">
            <a:xfrm>
              <a:off x="4591050" y="4857279"/>
              <a:ext cx="244475" cy="547687"/>
              <a:chOff x="2892" y="3369"/>
              <a:chExt cx="154" cy="345"/>
            </a:xfrm>
          </p:grpSpPr>
          <p:sp>
            <p:nvSpPr>
              <p:cNvPr id="125" name="Line 116"/>
              <p:cNvSpPr>
                <a:spLocks noChangeShapeType="1"/>
              </p:cNvSpPr>
              <p:nvPr/>
            </p:nvSpPr>
            <p:spPr bwMode="auto">
              <a:xfrm flipH="1">
                <a:off x="2966" y="3448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26" name="Group 138"/>
              <p:cNvGrpSpPr>
                <a:grpSpLocks/>
              </p:cNvGrpSpPr>
              <p:nvPr/>
            </p:nvGrpSpPr>
            <p:grpSpPr bwMode="auto">
              <a:xfrm>
                <a:off x="2892" y="3369"/>
                <a:ext cx="154" cy="154"/>
                <a:chOff x="1661" y="2750"/>
                <a:chExt cx="250" cy="250"/>
              </a:xfrm>
            </p:grpSpPr>
            <p:sp>
              <p:nvSpPr>
                <p:cNvPr id="12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2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29" name="Group 192"/>
            <p:cNvGrpSpPr>
              <a:grpSpLocks/>
            </p:cNvGrpSpPr>
            <p:nvPr/>
          </p:nvGrpSpPr>
          <p:grpSpPr bwMode="auto">
            <a:xfrm>
              <a:off x="6694488" y="3576166"/>
              <a:ext cx="244475" cy="1098550"/>
              <a:chOff x="4217" y="2562"/>
              <a:chExt cx="154" cy="692"/>
            </a:xfrm>
          </p:grpSpPr>
          <p:sp>
            <p:nvSpPr>
              <p:cNvPr id="130" name="Line 77"/>
              <p:cNvSpPr>
                <a:spLocks noChangeShapeType="1"/>
              </p:cNvSpPr>
              <p:nvPr/>
            </p:nvSpPr>
            <p:spPr bwMode="auto">
              <a:xfrm flipH="1">
                <a:off x="4292" y="2641"/>
                <a:ext cx="0" cy="613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31" name="Group 138"/>
              <p:cNvGrpSpPr>
                <a:grpSpLocks/>
              </p:cNvGrpSpPr>
              <p:nvPr/>
            </p:nvGrpSpPr>
            <p:grpSpPr bwMode="auto">
              <a:xfrm>
                <a:off x="4217" y="2562"/>
                <a:ext cx="154" cy="154"/>
                <a:chOff x="1661" y="2750"/>
                <a:chExt cx="250" cy="250"/>
              </a:xfrm>
            </p:grpSpPr>
            <p:sp>
              <p:nvSpPr>
                <p:cNvPr id="132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139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33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34" name="Group 191"/>
            <p:cNvGrpSpPr>
              <a:grpSpLocks/>
            </p:cNvGrpSpPr>
            <p:nvPr/>
          </p:nvGrpSpPr>
          <p:grpSpPr bwMode="auto">
            <a:xfrm>
              <a:off x="7413625" y="3839691"/>
              <a:ext cx="244475" cy="1195388"/>
              <a:chOff x="4670" y="2728"/>
              <a:chExt cx="154" cy="753"/>
            </a:xfrm>
          </p:grpSpPr>
          <p:sp>
            <p:nvSpPr>
              <p:cNvPr id="135" name="Line 121"/>
              <p:cNvSpPr>
                <a:spLocks noChangeShapeType="1"/>
              </p:cNvSpPr>
              <p:nvPr/>
            </p:nvSpPr>
            <p:spPr bwMode="auto">
              <a:xfrm flipH="1">
                <a:off x="4744" y="2802"/>
                <a:ext cx="0" cy="679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36" name="Group 138"/>
              <p:cNvGrpSpPr>
                <a:grpSpLocks/>
              </p:cNvGrpSpPr>
              <p:nvPr/>
            </p:nvGrpSpPr>
            <p:grpSpPr bwMode="auto">
              <a:xfrm>
                <a:off x="4670" y="2728"/>
                <a:ext cx="154" cy="154"/>
                <a:chOff x="1661" y="2750"/>
                <a:chExt cx="250" cy="250"/>
              </a:xfrm>
            </p:grpSpPr>
            <p:sp>
              <p:nvSpPr>
                <p:cNvPr id="13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139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3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39" name="Group 193"/>
            <p:cNvGrpSpPr>
              <a:grpSpLocks/>
            </p:cNvGrpSpPr>
            <p:nvPr/>
          </p:nvGrpSpPr>
          <p:grpSpPr bwMode="auto">
            <a:xfrm>
              <a:off x="8081963" y="3452341"/>
              <a:ext cx="244475" cy="604838"/>
              <a:chOff x="5091" y="2484"/>
              <a:chExt cx="154" cy="381"/>
            </a:xfrm>
          </p:grpSpPr>
          <p:sp>
            <p:nvSpPr>
              <p:cNvPr id="140" name="Line 123"/>
              <p:cNvSpPr>
                <a:spLocks noChangeShapeType="1"/>
              </p:cNvSpPr>
              <p:nvPr/>
            </p:nvSpPr>
            <p:spPr bwMode="auto">
              <a:xfrm flipH="1">
                <a:off x="5176" y="2556"/>
                <a:ext cx="0" cy="309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141" name="Group 138"/>
              <p:cNvGrpSpPr>
                <a:grpSpLocks/>
              </p:cNvGrpSpPr>
              <p:nvPr/>
            </p:nvGrpSpPr>
            <p:grpSpPr bwMode="auto">
              <a:xfrm>
                <a:off x="5091" y="2484"/>
                <a:ext cx="154" cy="154"/>
                <a:chOff x="1661" y="2750"/>
                <a:chExt cx="250" cy="250"/>
              </a:xfrm>
            </p:grpSpPr>
            <p:sp>
              <p:nvSpPr>
                <p:cNvPr id="142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139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43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144" name="Group 186"/>
            <p:cNvGrpSpPr>
              <a:grpSpLocks/>
            </p:cNvGrpSpPr>
            <p:nvPr/>
          </p:nvGrpSpPr>
          <p:grpSpPr bwMode="auto">
            <a:xfrm>
              <a:off x="2339975" y="1460029"/>
              <a:ext cx="1358900" cy="398462"/>
              <a:chOff x="1474" y="1229"/>
              <a:chExt cx="856" cy="251"/>
            </a:xfrm>
          </p:grpSpPr>
          <p:grpSp>
            <p:nvGrpSpPr>
              <p:cNvPr id="145" name="Group 138"/>
              <p:cNvGrpSpPr>
                <a:grpSpLocks/>
              </p:cNvGrpSpPr>
              <p:nvPr/>
            </p:nvGrpSpPr>
            <p:grpSpPr bwMode="auto">
              <a:xfrm>
                <a:off x="2176" y="1229"/>
                <a:ext cx="154" cy="154"/>
                <a:chOff x="1661" y="2750"/>
                <a:chExt cx="250" cy="250"/>
              </a:xfrm>
            </p:grpSpPr>
            <p:sp>
              <p:nvSpPr>
                <p:cNvPr id="14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14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sp>
            <p:nvSpPr>
              <p:cNvPr id="146" name="Line 63"/>
              <p:cNvSpPr>
                <a:spLocks noChangeShapeType="1"/>
              </p:cNvSpPr>
              <p:nvPr/>
            </p:nvSpPr>
            <p:spPr bwMode="auto">
              <a:xfrm flipH="1">
                <a:off x="1474" y="1306"/>
                <a:ext cx="780" cy="174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523502" y="950968"/>
            <a:ext cx="8008938" cy="5070320"/>
            <a:chOff x="327025" y="908720"/>
            <a:chExt cx="8445500" cy="5346700"/>
          </a:xfrm>
        </p:grpSpPr>
        <p:grpSp>
          <p:nvGrpSpPr>
            <p:cNvPr id="2" name="Group 130"/>
            <p:cNvGrpSpPr>
              <a:grpSpLocks/>
            </p:cNvGrpSpPr>
            <p:nvPr/>
          </p:nvGrpSpPr>
          <p:grpSpPr bwMode="auto">
            <a:xfrm>
              <a:off x="3343275" y="2604170"/>
              <a:ext cx="2754313" cy="2560637"/>
              <a:chOff x="2106" y="1859"/>
              <a:chExt cx="1735" cy="1613"/>
            </a:xfrm>
          </p:grpSpPr>
          <p:sp>
            <p:nvSpPr>
              <p:cNvPr id="3" name="Freeform 41"/>
              <p:cNvSpPr>
                <a:spLocks/>
              </p:cNvSpPr>
              <p:nvPr/>
            </p:nvSpPr>
            <p:spPr bwMode="auto">
              <a:xfrm>
                <a:off x="2124" y="2328"/>
                <a:ext cx="1679" cy="1107"/>
              </a:xfrm>
              <a:custGeom>
                <a:avLst/>
                <a:gdLst>
                  <a:gd name="T0" fmla="*/ 840 w 2130"/>
                  <a:gd name="T1" fmla="*/ 78 h 1444"/>
                  <a:gd name="T2" fmla="*/ 776 w 2130"/>
                  <a:gd name="T3" fmla="*/ 110 h 1444"/>
                  <a:gd name="T4" fmla="*/ 712 w 2130"/>
                  <a:gd name="T5" fmla="*/ 146 h 1444"/>
                  <a:gd name="T6" fmla="*/ 584 w 2130"/>
                  <a:gd name="T7" fmla="*/ 236 h 1444"/>
                  <a:gd name="T8" fmla="*/ 460 w 2130"/>
                  <a:gd name="T9" fmla="*/ 344 h 1444"/>
                  <a:gd name="T10" fmla="*/ 342 w 2130"/>
                  <a:gd name="T11" fmla="*/ 468 h 1444"/>
                  <a:gd name="T12" fmla="*/ 236 w 2130"/>
                  <a:gd name="T13" fmla="*/ 602 h 1444"/>
                  <a:gd name="T14" fmla="*/ 140 w 2130"/>
                  <a:gd name="T15" fmla="*/ 748 h 1444"/>
                  <a:gd name="T16" fmla="*/ 62 w 2130"/>
                  <a:gd name="T17" fmla="*/ 898 h 1444"/>
                  <a:gd name="T18" fmla="*/ 0 w 2130"/>
                  <a:gd name="T19" fmla="*/ 1050 h 1444"/>
                  <a:gd name="T20" fmla="*/ 14 w 2130"/>
                  <a:gd name="T21" fmla="*/ 1084 h 1444"/>
                  <a:gd name="T22" fmla="*/ 36 w 2130"/>
                  <a:gd name="T23" fmla="*/ 1130 h 1444"/>
                  <a:gd name="T24" fmla="*/ 90 w 2130"/>
                  <a:gd name="T25" fmla="*/ 1208 h 1444"/>
                  <a:gd name="T26" fmla="*/ 152 w 2130"/>
                  <a:gd name="T27" fmla="*/ 1276 h 1444"/>
                  <a:gd name="T28" fmla="*/ 224 w 2130"/>
                  <a:gd name="T29" fmla="*/ 1330 h 1444"/>
                  <a:gd name="T30" fmla="*/ 304 w 2130"/>
                  <a:gd name="T31" fmla="*/ 1372 h 1444"/>
                  <a:gd name="T32" fmla="*/ 392 w 2130"/>
                  <a:gd name="T33" fmla="*/ 1404 h 1444"/>
                  <a:gd name="T34" fmla="*/ 484 w 2130"/>
                  <a:gd name="T35" fmla="*/ 1426 h 1444"/>
                  <a:gd name="T36" fmla="*/ 582 w 2130"/>
                  <a:gd name="T37" fmla="*/ 1440 h 1444"/>
                  <a:gd name="T38" fmla="*/ 684 w 2130"/>
                  <a:gd name="T39" fmla="*/ 1444 h 1444"/>
                  <a:gd name="T40" fmla="*/ 790 w 2130"/>
                  <a:gd name="T41" fmla="*/ 1438 h 1444"/>
                  <a:gd name="T42" fmla="*/ 896 w 2130"/>
                  <a:gd name="T43" fmla="*/ 1428 h 1444"/>
                  <a:gd name="T44" fmla="*/ 1004 w 2130"/>
                  <a:gd name="T45" fmla="*/ 1408 h 1444"/>
                  <a:gd name="T46" fmla="*/ 1112 w 2130"/>
                  <a:gd name="T47" fmla="*/ 1384 h 1444"/>
                  <a:gd name="T48" fmla="*/ 1218 w 2130"/>
                  <a:gd name="T49" fmla="*/ 1354 h 1444"/>
                  <a:gd name="T50" fmla="*/ 1322 w 2130"/>
                  <a:gd name="T51" fmla="*/ 1320 h 1444"/>
                  <a:gd name="T52" fmla="*/ 1472 w 2130"/>
                  <a:gd name="T53" fmla="*/ 1262 h 1444"/>
                  <a:gd name="T54" fmla="*/ 1528 w 2130"/>
                  <a:gd name="T55" fmla="*/ 1236 h 1444"/>
                  <a:gd name="T56" fmla="*/ 1634 w 2130"/>
                  <a:gd name="T57" fmla="*/ 1180 h 1444"/>
                  <a:gd name="T58" fmla="*/ 1734 w 2130"/>
                  <a:gd name="T59" fmla="*/ 1118 h 1444"/>
                  <a:gd name="T60" fmla="*/ 1828 w 2130"/>
                  <a:gd name="T61" fmla="*/ 1050 h 1444"/>
                  <a:gd name="T62" fmla="*/ 1912 w 2130"/>
                  <a:gd name="T63" fmla="*/ 976 h 1444"/>
                  <a:gd name="T64" fmla="*/ 1988 w 2130"/>
                  <a:gd name="T65" fmla="*/ 896 h 1444"/>
                  <a:gd name="T66" fmla="*/ 2054 w 2130"/>
                  <a:gd name="T67" fmla="*/ 810 h 1444"/>
                  <a:gd name="T68" fmla="*/ 2108 w 2130"/>
                  <a:gd name="T69" fmla="*/ 722 h 1444"/>
                  <a:gd name="T70" fmla="*/ 2130 w 2130"/>
                  <a:gd name="T71" fmla="*/ 676 h 1444"/>
                  <a:gd name="T72" fmla="*/ 2108 w 2130"/>
                  <a:gd name="T73" fmla="*/ 620 h 1444"/>
                  <a:gd name="T74" fmla="*/ 2062 w 2130"/>
                  <a:gd name="T75" fmla="*/ 530 h 1444"/>
                  <a:gd name="T76" fmla="*/ 2010 w 2130"/>
                  <a:gd name="T77" fmla="*/ 446 h 1444"/>
                  <a:gd name="T78" fmla="*/ 1952 w 2130"/>
                  <a:gd name="T79" fmla="*/ 368 h 1444"/>
                  <a:gd name="T80" fmla="*/ 1888 w 2130"/>
                  <a:gd name="T81" fmla="*/ 296 h 1444"/>
                  <a:gd name="T82" fmla="*/ 1820 w 2130"/>
                  <a:gd name="T83" fmla="*/ 230 h 1444"/>
                  <a:gd name="T84" fmla="*/ 1746 w 2130"/>
                  <a:gd name="T85" fmla="*/ 172 h 1444"/>
                  <a:gd name="T86" fmla="*/ 1666 w 2130"/>
                  <a:gd name="T87" fmla="*/ 122 h 1444"/>
                  <a:gd name="T88" fmla="*/ 1584 w 2130"/>
                  <a:gd name="T89" fmla="*/ 80 h 1444"/>
                  <a:gd name="T90" fmla="*/ 1498 w 2130"/>
                  <a:gd name="T91" fmla="*/ 46 h 1444"/>
                  <a:gd name="T92" fmla="*/ 1410 w 2130"/>
                  <a:gd name="T93" fmla="*/ 22 h 1444"/>
                  <a:gd name="T94" fmla="*/ 1318 w 2130"/>
                  <a:gd name="T95" fmla="*/ 6 h 1444"/>
                  <a:gd name="T96" fmla="*/ 1226 w 2130"/>
                  <a:gd name="T97" fmla="*/ 0 h 1444"/>
                  <a:gd name="T98" fmla="*/ 1130 w 2130"/>
                  <a:gd name="T99" fmla="*/ 4 h 1444"/>
                  <a:gd name="T100" fmla="*/ 1034 w 2130"/>
                  <a:gd name="T101" fmla="*/ 18 h 1444"/>
                  <a:gd name="T102" fmla="*/ 938 w 2130"/>
                  <a:gd name="T103" fmla="*/ 42 h 1444"/>
                  <a:gd name="T104" fmla="*/ 840 w 2130"/>
                  <a:gd name="T105" fmla="*/ 78 h 1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30" h="1444">
                    <a:moveTo>
                      <a:pt x="840" y="78"/>
                    </a:moveTo>
                    <a:lnTo>
                      <a:pt x="840" y="78"/>
                    </a:lnTo>
                    <a:lnTo>
                      <a:pt x="808" y="94"/>
                    </a:lnTo>
                    <a:lnTo>
                      <a:pt x="776" y="110"/>
                    </a:lnTo>
                    <a:lnTo>
                      <a:pt x="744" y="128"/>
                    </a:lnTo>
                    <a:lnTo>
                      <a:pt x="712" y="146"/>
                    </a:lnTo>
                    <a:lnTo>
                      <a:pt x="646" y="188"/>
                    </a:lnTo>
                    <a:lnTo>
                      <a:pt x="584" y="236"/>
                    </a:lnTo>
                    <a:lnTo>
                      <a:pt x="520" y="288"/>
                    </a:lnTo>
                    <a:lnTo>
                      <a:pt x="460" y="344"/>
                    </a:lnTo>
                    <a:lnTo>
                      <a:pt x="400" y="404"/>
                    </a:lnTo>
                    <a:lnTo>
                      <a:pt x="342" y="468"/>
                    </a:lnTo>
                    <a:lnTo>
                      <a:pt x="288" y="534"/>
                    </a:lnTo>
                    <a:lnTo>
                      <a:pt x="236" y="602"/>
                    </a:lnTo>
                    <a:lnTo>
                      <a:pt x="186" y="674"/>
                    </a:lnTo>
                    <a:lnTo>
                      <a:pt x="140" y="748"/>
                    </a:lnTo>
                    <a:lnTo>
                      <a:pt x="98" y="822"/>
                    </a:lnTo>
                    <a:lnTo>
                      <a:pt x="62" y="898"/>
                    </a:lnTo>
                    <a:lnTo>
                      <a:pt x="28" y="974"/>
                    </a:lnTo>
                    <a:lnTo>
                      <a:pt x="0" y="1050"/>
                    </a:lnTo>
                    <a:lnTo>
                      <a:pt x="0" y="1050"/>
                    </a:lnTo>
                    <a:lnTo>
                      <a:pt x="14" y="1084"/>
                    </a:lnTo>
                    <a:lnTo>
                      <a:pt x="14" y="1084"/>
                    </a:lnTo>
                    <a:lnTo>
                      <a:pt x="36" y="1130"/>
                    </a:lnTo>
                    <a:lnTo>
                      <a:pt x="62" y="1170"/>
                    </a:lnTo>
                    <a:lnTo>
                      <a:pt x="90" y="1208"/>
                    </a:lnTo>
                    <a:lnTo>
                      <a:pt x="120" y="1244"/>
                    </a:lnTo>
                    <a:lnTo>
                      <a:pt x="152" y="1276"/>
                    </a:lnTo>
                    <a:lnTo>
                      <a:pt x="188" y="1304"/>
                    </a:lnTo>
                    <a:lnTo>
                      <a:pt x="224" y="1330"/>
                    </a:lnTo>
                    <a:lnTo>
                      <a:pt x="264" y="1352"/>
                    </a:lnTo>
                    <a:lnTo>
                      <a:pt x="304" y="1372"/>
                    </a:lnTo>
                    <a:lnTo>
                      <a:pt x="348" y="1390"/>
                    </a:lnTo>
                    <a:lnTo>
                      <a:pt x="392" y="1404"/>
                    </a:lnTo>
                    <a:lnTo>
                      <a:pt x="438" y="1416"/>
                    </a:lnTo>
                    <a:lnTo>
                      <a:pt x="484" y="1426"/>
                    </a:lnTo>
                    <a:lnTo>
                      <a:pt x="534" y="1434"/>
                    </a:lnTo>
                    <a:lnTo>
                      <a:pt x="582" y="1440"/>
                    </a:lnTo>
                    <a:lnTo>
                      <a:pt x="634" y="1442"/>
                    </a:lnTo>
                    <a:lnTo>
                      <a:pt x="684" y="1444"/>
                    </a:lnTo>
                    <a:lnTo>
                      <a:pt x="736" y="1442"/>
                    </a:lnTo>
                    <a:lnTo>
                      <a:pt x="790" y="1438"/>
                    </a:lnTo>
                    <a:lnTo>
                      <a:pt x="842" y="1434"/>
                    </a:lnTo>
                    <a:lnTo>
                      <a:pt x="896" y="1428"/>
                    </a:lnTo>
                    <a:lnTo>
                      <a:pt x="950" y="1418"/>
                    </a:lnTo>
                    <a:lnTo>
                      <a:pt x="1004" y="1408"/>
                    </a:lnTo>
                    <a:lnTo>
                      <a:pt x="1058" y="1398"/>
                    </a:lnTo>
                    <a:lnTo>
                      <a:pt x="1112" y="1384"/>
                    </a:lnTo>
                    <a:lnTo>
                      <a:pt x="1166" y="1370"/>
                    </a:lnTo>
                    <a:lnTo>
                      <a:pt x="1218" y="1354"/>
                    </a:lnTo>
                    <a:lnTo>
                      <a:pt x="1270" y="1338"/>
                    </a:lnTo>
                    <a:lnTo>
                      <a:pt x="1322" y="1320"/>
                    </a:lnTo>
                    <a:lnTo>
                      <a:pt x="1374" y="1302"/>
                    </a:lnTo>
                    <a:lnTo>
                      <a:pt x="1472" y="1262"/>
                    </a:lnTo>
                    <a:lnTo>
                      <a:pt x="1472" y="1262"/>
                    </a:lnTo>
                    <a:lnTo>
                      <a:pt x="1528" y="1236"/>
                    </a:lnTo>
                    <a:lnTo>
                      <a:pt x="1582" y="1210"/>
                    </a:lnTo>
                    <a:lnTo>
                      <a:pt x="1634" y="1180"/>
                    </a:lnTo>
                    <a:lnTo>
                      <a:pt x="1686" y="1150"/>
                    </a:lnTo>
                    <a:lnTo>
                      <a:pt x="1734" y="1118"/>
                    </a:lnTo>
                    <a:lnTo>
                      <a:pt x="1782" y="1084"/>
                    </a:lnTo>
                    <a:lnTo>
                      <a:pt x="1828" y="1050"/>
                    </a:lnTo>
                    <a:lnTo>
                      <a:pt x="1872" y="1014"/>
                    </a:lnTo>
                    <a:lnTo>
                      <a:pt x="1912" y="976"/>
                    </a:lnTo>
                    <a:lnTo>
                      <a:pt x="1952" y="936"/>
                    </a:lnTo>
                    <a:lnTo>
                      <a:pt x="1988" y="896"/>
                    </a:lnTo>
                    <a:lnTo>
                      <a:pt x="2022" y="854"/>
                    </a:lnTo>
                    <a:lnTo>
                      <a:pt x="2054" y="810"/>
                    </a:lnTo>
                    <a:lnTo>
                      <a:pt x="2082" y="766"/>
                    </a:lnTo>
                    <a:lnTo>
                      <a:pt x="2108" y="722"/>
                    </a:lnTo>
                    <a:lnTo>
                      <a:pt x="2130" y="676"/>
                    </a:lnTo>
                    <a:lnTo>
                      <a:pt x="2130" y="676"/>
                    </a:lnTo>
                    <a:lnTo>
                      <a:pt x="2108" y="620"/>
                    </a:lnTo>
                    <a:lnTo>
                      <a:pt x="2108" y="620"/>
                    </a:lnTo>
                    <a:lnTo>
                      <a:pt x="2086" y="574"/>
                    </a:lnTo>
                    <a:lnTo>
                      <a:pt x="2062" y="530"/>
                    </a:lnTo>
                    <a:lnTo>
                      <a:pt x="2038" y="488"/>
                    </a:lnTo>
                    <a:lnTo>
                      <a:pt x="2010" y="446"/>
                    </a:lnTo>
                    <a:lnTo>
                      <a:pt x="1982" y="406"/>
                    </a:lnTo>
                    <a:lnTo>
                      <a:pt x="1952" y="368"/>
                    </a:lnTo>
                    <a:lnTo>
                      <a:pt x="1922" y="330"/>
                    </a:lnTo>
                    <a:lnTo>
                      <a:pt x="1888" y="296"/>
                    </a:lnTo>
                    <a:lnTo>
                      <a:pt x="1854" y="262"/>
                    </a:lnTo>
                    <a:lnTo>
                      <a:pt x="1820" y="230"/>
                    </a:lnTo>
                    <a:lnTo>
                      <a:pt x="1782" y="200"/>
                    </a:lnTo>
                    <a:lnTo>
                      <a:pt x="1746" y="172"/>
                    </a:lnTo>
                    <a:lnTo>
                      <a:pt x="1706" y="146"/>
                    </a:lnTo>
                    <a:lnTo>
                      <a:pt x="1666" y="122"/>
                    </a:lnTo>
                    <a:lnTo>
                      <a:pt x="1626" y="100"/>
                    </a:lnTo>
                    <a:lnTo>
                      <a:pt x="1584" y="80"/>
                    </a:lnTo>
                    <a:lnTo>
                      <a:pt x="1542" y="62"/>
                    </a:lnTo>
                    <a:lnTo>
                      <a:pt x="1498" y="46"/>
                    </a:lnTo>
                    <a:lnTo>
                      <a:pt x="1454" y="32"/>
                    </a:lnTo>
                    <a:lnTo>
                      <a:pt x="1410" y="22"/>
                    </a:lnTo>
                    <a:lnTo>
                      <a:pt x="1364" y="12"/>
                    </a:lnTo>
                    <a:lnTo>
                      <a:pt x="1318" y="6"/>
                    </a:lnTo>
                    <a:lnTo>
                      <a:pt x="1272" y="2"/>
                    </a:lnTo>
                    <a:lnTo>
                      <a:pt x="1226" y="0"/>
                    </a:lnTo>
                    <a:lnTo>
                      <a:pt x="1178" y="0"/>
                    </a:lnTo>
                    <a:lnTo>
                      <a:pt x="1130" y="4"/>
                    </a:lnTo>
                    <a:lnTo>
                      <a:pt x="1082" y="10"/>
                    </a:lnTo>
                    <a:lnTo>
                      <a:pt x="1034" y="18"/>
                    </a:lnTo>
                    <a:lnTo>
                      <a:pt x="986" y="28"/>
                    </a:lnTo>
                    <a:lnTo>
                      <a:pt x="938" y="42"/>
                    </a:lnTo>
                    <a:lnTo>
                      <a:pt x="888" y="60"/>
                    </a:lnTo>
                    <a:lnTo>
                      <a:pt x="840" y="78"/>
                    </a:lnTo>
                    <a:lnTo>
                      <a:pt x="840" y="78"/>
                    </a:lnTo>
                    <a:close/>
                  </a:path>
                </a:pathLst>
              </a:custGeom>
              <a:solidFill>
                <a:srgbClr val="FFFFFF">
                  <a:alpha val="30196"/>
                </a:srgbClr>
              </a:solidFill>
              <a:ln w="19050" cap="rnd" cmpd="sng">
                <a:solidFill>
                  <a:srgbClr val="9E9E9E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/>
              </a:p>
            </p:txBody>
          </p:sp>
          <p:sp>
            <p:nvSpPr>
              <p:cNvPr id="4" name="Freeform 32"/>
              <p:cNvSpPr>
                <a:spLocks/>
              </p:cNvSpPr>
              <p:nvPr/>
            </p:nvSpPr>
            <p:spPr bwMode="auto">
              <a:xfrm rot="335655">
                <a:off x="2106" y="1859"/>
                <a:ext cx="1735" cy="1613"/>
              </a:xfrm>
              <a:custGeom>
                <a:avLst/>
                <a:gdLst>
                  <a:gd name="T0" fmla="*/ 2180 w 2235"/>
                  <a:gd name="T1" fmla="*/ 684 h 2080"/>
                  <a:gd name="T2" fmla="*/ 2222 w 2235"/>
                  <a:gd name="T3" fmla="*/ 828 h 2080"/>
                  <a:gd name="T4" fmla="*/ 2235 w 2235"/>
                  <a:gd name="T5" fmla="*/ 967 h 2080"/>
                  <a:gd name="T6" fmla="*/ 2223 w 2235"/>
                  <a:gd name="T7" fmla="*/ 1104 h 2080"/>
                  <a:gd name="T8" fmla="*/ 2187 w 2235"/>
                  <a:gd name="T9" fmla="*/ 1234 h 2080"/>
                  <a:gd name="T10" fmla="*/ 2129 w 2235"/>
                  <a:gd name="T11" fmla="*/ 1360 h 2080"/>
                  <a:gd name="T12" fmla="*/ 2051 w 2235"/>
                  <a:gd name="T13" fmla="*/ 1478 h 2080"/>
                  <a:gd name="T14" fmla="*/ 1956 w 2235"/>
                  <a:gd name="T15" fmla="*/ 1587 h 2080"/>
                  <a:gd name="T16" fmla="*/ 1844 w 2235"/>
                  <a:gd name="T17" fmla="*/ 1687 h 2080"/>
                  <a:gd name="T18" fmla="*/ 1718 w 2235"/>
                  <a:gd name="T19" fmla="*/ 1777 h 2080"/>
                  <a:gd name="T20" fmla="*/ 1582 w 2235"/>
                  <a:gd name="T21" fmla="*/ 1854 h 2080"/>
                  <a:gd name="T22" fmla="*/ 1485 w 2235"/>
                  <a:gd name="T23" fmla="*/ 1901 h 2080"/>
                  <a:gd name="T24" fmla="*/ 1333 w 2235"/>
                  <a:gd name="T25" fmla="*/ 1962 h 2080"/>
                  <a:gd name="T26" fmla="*/ 1174 w 2235"/>
                  <a:gd name="T27" fmla="*/ 2013 h 2080"/>
                  <a:gd name="T28" fmla="*/ 1013 w 2235"/>
                  <a:gd name="T29" fmla="*/ 2050 h 2080"/>
                  <a:gd name="T30" fmla="*/ 852 w 2235"/>
                  <a:gd name="T31" fmla="*/ 2074 h 2080"/>
                  <a:gd name="T32" fmla="*/ 695 w 2235"/>
                  <a:gd name="T33" fmla="*/ 2080 h 2080"/>
                  <a:gd name="T34" fmla="*/ 544 w 2235"/>
                  <a:gd name="T35" fmla="*/ 2066 h 2080"/>
                  <a:gd name="T36" fmla="*/ 405 w 2235"/>
                  <a:gd name="T37" fmla="*/ 2029 h 2080"/>
                  <a:gd name="T38" fmla="*/ 279 w 2235"/>
                  <a:gd name="T39" fmla="*/ 1968 h 2080"/>
                  <a:gd name="T40" fmla="*/ 223 w 2235"/>
                  <a:gd name="T41" fmla="*/ 1927 h 2080"/>
                  <a:gd name="T42" fmla="*/ 170 w 2235"/>
                  <a:gd name="T43" fmla="*/ 1880 h 2080"/>
                  <a:gd name="T44" fmla="*/ 124 w 2235"/>
                  <a:gd name="T45" fmla="*/ 1824 h 2080"/>
                  <a:gd name="T46" fmla="*/ 84 w 2235"/>
                  <a:gd name="T47" fmla="*/ 1762 h 2080"/>
                  <a:gd name="T48" fmla="*/ 60 w 2235"/>
                  <a:gd name="T49" fmla="*/ 1715 h 2080"/>
                  <a:gd name="T50" fmla="*/ 30 w 2235"/>
                  <a:gd name="T51" fmla="*/ 1641 h 2080"/>
                  <a:gd name="T52" fmla="*/ 11 w 2235"/>
                  <a:gd name="T53" fmla="*/ 1561 h 2080"/>
                  <a:gd name="T54" fmla="*/ 2 w 2235"/>
                  <a:gd name="T55" fmla="*/ 1479 h 2080"/>
                  <a:gd name="T56" fmla="*/ 0 w 2235"/>
                  <a:gd name="T57" fmla="*/ 1394 h 2080"/>
                  <a:gd name="T58" fmla="*/ 23 w 2235"/>
                  <a:gd name="T59" fmla="*/ 1219 h 2080"/>
                  <a:gd name="T60" fmla="*/ 73 w 2235"/>
                  <a:gd name="T61" fmla="*/ 1038 h 2080"/>
                  <a:gd name="T62" fmla="*/ 148 w 2235"/>
                  <a:gd name="T63" fmla="*/ 859 h 2080"/>
                  <a:gd name="T64" fmla="*/ 245 w 2235"/>
                  <a:gd name="T65" fmla="*/ 684 h 2080"/>
                  <a:gd name="T66" fmla="*/ 360 w 2235"/>
                  <a:gd name="T67" fmla="*/ 520 h 2080"/>
                  <a:gd name="T68" fmla="*/ 487 w 2235"/>
                  <a:gd name="T69" fmla="*/ 372 h 2080"/>
                  <a:gd name="T70" fmla="*/ 625 w 2235"/>
                  <a:gd name="T71" fmla="*/ 244 h 2080"/>
                  <a:gd name="T72" fmla="*/ 768 w 2235"/>
                  <a:gd name="T73" fmla="*/ 142 h 2080"/>
                  <a:gd name="T74" fmla="*/ 864 w 2235"/>
                  <a:gd name="T75" fmla="*/ 90 h 2080"/>
                  <a:gd name="T76" fmla="*/ 1010 w 2235"/>
                  <a:gd name="T77" fmla="*/ 34 h 2080"/>
                  <a:gd name="T78" fmla="*/ 1153 w 2235"/>
                  <a:gd name="T79" fmla="*/ 6 h 2080"/>
                  <a:gd name="T80" fmla="*/ 1297 w 2235"/>
                  <a:gd name="T81" fmla="*/ 1 h 2080"/>
                  <a:gd name="T82" fmla="*/ 1436 w 2235"/>
                  <a:gd name="T83" fmla="*/ 21 h 2080"/>
                  <a:gd name="T84" fmla="*/ 1570 w 2235"/>
                  <a:gd name="T85" fmla="*/ 61 h 2080"/>
                  <a:gd name="T86" fmla="*/ 1699 w 2235"/>
                  <a:gd name="T87" fmla="*/ 123 h 2080"/>
                  <a:gd name="T88" fmla="*/ 1817 w 2235"/>
                  <a:gd name="T89" fmla="*/ 202 h 2080"/>
                  <a:gd name="T90" fmla="*/ 1927 w 2235"/>
                  <a:gd name="T91" fmla="*/ 300 h 2080"/>
                  <a:gd name="T92" fmla="*/ 2024 w 2235"/>
                  <a:gd name="T93" fmla="*/ 414 h 2080"/>
                  <a:gd name="T94" fmla="*/ 2110 w 2235"/>
                  <a:gd name="T95" fmla="*/ 542 h 2080"/>
                  <a:gd name="T96" fmla="*/ 2159 w 2235"/>
                  <a:gd name="T97" fmla="*/ 637 h 208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235"/>
                  <a:gd name="T148" fmla="*/ 0 h 2080"/>
                  <a:gd name="T149" fmla="*/ 2235 w 2235"/>
                  <a:gd name="T150" fmla="*/ 2080 h 208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235" h="2080">
                    <a:moveTo>
                      <a:pt x="2159" y="637"/>
                    </a:moveTo>
                    <a:lnTo>
                      <a:pt x="2159" y="637"/>
                    </a:lnTo>
                    <a:lnTo>
                      <a:pt x="2180" y="684"/>
                    </a:lnTo>
                    <a:lnTo>
                      <a:pt x="2196" y="732"/>
                    </a:lnTo>
                    <a:lnTo>
                      <a:pt x="2211" y="780"/>
                    </a:lnTo>
                    <a:lnTo>
                      <a:pt x="2222" y="828"/>
                    </a:lnTo>
                    <a:lnTo>
                      <a:pt x="2229" y="874"/>
                    </a:lnTo>
                    <a:lnTo>
                      <a:pt x="2234" y="920"/>
                    </a:lnTo>
                    <a:lnTo>
                      <a:pt x="2235" y="967"/>
                    </a:lnTo>
                    <a:lnTo>
                      <a:pt x="2235" y="1013"/>
                    </a:lnTo>
                    <a:lnTo>
                      <a:pt x="2231" y="1059"/>
                    </a:lnTo>
                    <a:lnTo>
                      <a:pt x="2223" y="1104"/>
                    </a:lnTo>
                    <a:lnTo>
                      <a:pt x="2214" y="1148"/>
                    </a:lnTo>
                    <a:lnTo>
                      <a:pt x="2202" y="1191"/>
                    </a:lnTo>
                    <a:lnTo>
                      <a:pt x="2187" y="1234"/>
                    </a:lnTo>
                    <a:lnTo>
                      <a:pt x="2171" y="1277"/>
                    </a:lnTo>
                    <a:lnTo>
                      <a:pt x="2151" y="1319"/>
                    </a:lnTo>
                    <a:lnTo>
                      <a:pt x="2129" y="1360"/>
                    </a:lnTo>
                    <a:lnTo>
                      <a:pt x="2105" y="1400"/>
                    </a:lnTo>
                    <a:lnTo>
                      <a:pt x="2080" y="1439"/>
                    </a:lnTo>
                    <a:lnTo>
                      <a:pt x="2051" y="1478"/>
                    </a:lnTo>
                    <a:lnTo>
                      <a:pt x="2021" y="1515"/>
                    </a:lnTo>
                    <a:lnTo>
                      <a:pt x="1989" y="1551"/>
                    </a:lnTo>
                    <a:lnTo>
                      <a:pt x="1956" y="1587"/>
                    </a:lnTo>
                    <a:lnTo>
                      <a:pt x="1920" y="1621"/>
                    </a:lnTo>
                    <a:lnTo>
                      <a:pt x="1882" y="1656"/>
                    </a:lnTo>
                    <a:lnTo>
                      <a:pt x="1844" y="1687"/>
                    </a:lnTo>
                    <a:lnTo>
                      <a:pt x="1803" y="1718"/>
                    </a:lnTo>
                    <a:lnTo>
                      <a:pt x="1761" y="1748"/>
                    </a:lnTo>
                    <a:lnTo>
                      <a:pt x="1718" y="1777"/>
                    </a:lnTo>
                    <a:lnTo>
                      <a:pt x="1675" y="1805"/>
                    </a:lnTo>
                    <a:lnTo>
                      <a:pt x="1628" y="1830"/>
                    </a:lnTo>
                    <a:lnTo>
                      <a:pt x="1582" y="1854"/>
                    </a:lnTo>
                    <a:lnTo>
                      <a:pt x="1534" y="1878"/>
                    </a:lnTo>
                    <a:lnTo>
                      <a:pt x="1485" y="1901"/>
                    </a:lnTo>
                    <a:lnTo>
                      <a:pt x="1436" y="1921"/>
                    </a:lnTo>
                    <a:lnTo>
                      <a:pt x="1385" y="1942"/>
                    </a:lnTo>
                    <a:lnTo>
                      <a:pt x="1333" y="1962"/>
                    </a:lnTo>
                    <a:lnTo>
                      <a:pt x="1280" y="1980"/>
                    </a:lnTo>
                    <a:lnTo>
                      <a:pt x="1228" y="1996"/>
                    </a:lnTo>
                    <a:lnTo>
                      <a:pt x="1174" y="2013"/>
                    </a:lnTo>
                    <a:lnTo>
                      <a:pt x="1121" y="2026"/>
                    </a:lnTo>
                    <a:lnTo>
                      <a:pt x="1067" y="2040"/>
                    </a:lnTo>
                    <a:lnTo>
                      <a:pt x="1013" y="2050"/>
                    </a:lnTo>
                    <a:lnTo>
                      <a:pt x="959" y="2060"/>
                    </a:lnTo>
                    <a:lnTo>
                      <a:pt x="905" y="2068"/>
                    </a:lnTo>
                    <a:lnTo>
                      <a:pt x="852" y="2074"/>
                    </a:lnTo>
                    <a:lnTo>
                      <a:pt x="798" y="2078"/>
                    </a:lnTo>
                    <a:lnTo>
                      <a:pt x="746" y="2080"/>
                    </a:lnTo>
                    <a:lnTo>
                      <a:pt x="695" y="2080"/>
                    </a:lnTo>
                    <a:lnTo>
                      <a:pt x="642" y="2077"/>
                    </a:lnTo>
                    <a:lnTo>
                      <a:pt x="593" y="2072"/>
                    </a:lnTo>
                    <a:lnTo>
                      <a:pt x="544" y="2066"/>
                    </a:lnTo>
                    <a:lnTo>
                      <a:pt x="496" y="2056"/>
                    </a:lnTo>
                    <a:lnTo>
                      <a:pt x="450" y="2044"/>
                    </a:lnTo>
                    <a:lnTo>
                      <a:pt x="405" y="2029"/>
                    </a:lnTo>
                    <a:lnTo>
                      <a:pt x="360" y="2011"/>
                    </a:lnTo>
                    <a:lnTo>
                      <a:pt x="318" y="1992"/>
                    </a:lnTo>
                    <a:lnTo>
                      <a:pt x="279" y="1968"/>
                    </a:lnTo>
                    <a:lnTo>
                      <a:pt x="260" y="1956"/>
                    </a:lnTo>
                    <a:lnTo>
                      <a:pt x="241" y="1942"/>
                    </a:lnTo>
                    <a:lnTo>
                      <a:pt x="223" y="1927"/>
                    </a:lnTo>
                    <a:lnTo>
                      <a:pt x="205" y="1913"/>
                    </a:lnTo>
                    <a:lnTo>
                      <a:pt x="187" y="1896"/>
                    </a:lnTo>
                    <a:lnTo>
                      <a:pt x="170" y="1880"/>
                    </a:lnTo>
                    <a:lnTo>
                      <a:pt x="154" y="1862"/>
                    </a:lnTo>
                    <a:lnTo>
                      <a:pt x="139" y="1844"/>
                    </a:lnTo>
                    <a:lnTo>
                      <a:pt x="124" y="1824"/>
                    </a:lnTo>
                    <a:lnTo>
                      <a:pt x="109" y="1805"/>
                    </a:lnTo>
                    <a:lnTo>
                      <a:pt x="96" y="1784"/>
                    </a:lnTo>
                    <a:lnTo>
                      <a:pt x="84" y="1762"/>
                    </a:lnTo>
                    <a:lnTo>
                      <a:pt x="70" y="1739"/>
                    </a:lnTo>
                    <a:lnTo>
                      <a:pt x="60" y="1715"/>
                    </a:lnTo>
                    <a:lnTo>
                      <a:pt x="48" y="1691"/>
                    </a:lnTo>
                    <a:lnTo>
                      <a:pt x="39" y="1666"/>
                    </a:lnTo>
                    <a:lnTo>
                      <a:pt x="30" y="1641"/>
                    </a:lnTo>
                    <a:lnTo>
                      <a:pt x="23" y="1615"/>
                    </a:lnTo>
                    <a:lnTo>
                      <a:pt x="17" y="1588"/>
                    </a:lnTo>
                    <a:lnTo>
                      <a:pt x="11" y="1561"/>
                    </a:lnTo>
                    <a:lnTo>
                      <a:pt x="8" y="1534"/>
                    </a:lnTo>
                    <a:lnTo>
                      <a:pt x="3" y="1508"/>
                    </a:lnTo>
                    <a:lnTo>
                      <a:pt x="2" y="1479"/>
                    </a:lnTo>
                    <a:lnTo>
                      <a:pt x="0" y="1452"/>
                    </a:lnTo>
                    <a:lnTo>
                      <a:pt x="0" y="1424"/>
                    </a:lnTo>
                    <a:lnTo>
                      <a:pt x="0" y="1394"/>
                    </a:lnTo>
                    <a:lnTo>
                      <a:pt x="5" y="1337"/>
                    </a:lnTo>
                    <a:lnTo>
                      <a:pt x="11" y="1277"/>
                    </a:lnTo>
                    <a:lnTo>
                      <a:pt x="23" y="1219"/>
                    </a:lnTo>
                    <a:lnTo>
                      <a:pt x="36" y="1158"/>
                    </a:lnTo>
                    <a:lnTo>
                      <a:pt x="52" y="1098"/>
                    </a:lnTo>
                    <a:lnTo>
                      <a:pt x="73" y="1038"/>
                    </a:lnTo>
                    <a:lnTo>
                      <a:pt x="96" y="977"/>
                    </a:lnTo>
                    <a:lnTo>
                      <a:pt x="121" y="917"/>
                    </a:lnTo>
                    <a:lnTo>
                      <a:pt x="148" y="859"/>
                    </a:lnTo>
                    <a:lnTo>
                      <a:pt x="179" y="799"/>
                    </a:lnTo>
                    <a:lnTo>
                      <a:pt x="211" y="741"/>
                    </a:lnTo>
                    <a:lnTo>
                      <a:pt x="245" y="684"/>
                    </a:lnTo>
                    <a:lnTo>
                      <a:pt x="282" y="629"/>
                    </a:lnTo>
                    <a:lnTo>
                      <a:pt x="320" y="574"/>
                    </a:lnTo>
                    <a:lnTo>
                      <a:pt x="360" y="520"/>
                    </a:lnTo>
                    <a:lnTo>
                      <a:pt x="402" y="469"/>
                    </a:lnTo>
                    <a:lnTo>
                      <a:pt x="444" y="420"/>
                    </a:lnTo>
                    <a:lnTo>
                      <a:pt x="487" y="372"/>
                    </a:lnTo>
                    <a:lnTo>
                      <a:pt x="532" y="327"/>
                    </a:lnTo>
                    <a:lnTo>
                      <a:pt x="578" y="284"/>
                    </a:lnTo>
                    <a:lnTo>
                      <a:pt x="625" y="244"/>
                    </a:lnTo>
                    <a:lnTo>
                      <a:pt x="672" y="206"/>
                    </a:lnTo>
                    <a:lnTo>
                      <a:pt x="720" y="172"/>
                    </a:lnTo>
                    <a:lnTo>
                      <a:pt x="768" y="142"/>
                    </a:lnTo>
                    <a:lnTo>
                      <a:pt x="816" y="114"/>
                    </a:lnTo>
                    <a:lnTo>
                      <a:pt x="864" y="90"/>
                    </a:lnTo>
                    <a:lnTo>
                      <a:pt x="913" y="67"/>
                    </a:lnTo>
                    <a:lnTo>
                      <a:pt x="961" y="49"/>
                    </a:lnTo>
                    <a:lnTo>
                      <a:pt x="1010" y="34"/>
                    </a:lnTo>
                    <a:lnTo>
                      <a:pt x="1058" y="22"/>
                    </a:lnTo>
                    <a:lnTo>
                      <a:pt x="1106" y="13"/>
                    </a:lnTo>
                    <a:lnTo>
                      <a:pt x="1153" y="6"/>
                    </a:lnTo>
                    <a:lnTo>
                      <a:pt x="1201" y="1"/>
                    </a:lnTo>
                    <a:lnTo>
                      <a:pt x="1249" y="0"/>
                    </a:lnTo>
                    <a:lnTo>
                      <a:pt x="1297" y="1"/>
                    </a:lnTo>
                    <a:lnTo>
                      <a:pt x="1343" y="6"/>
                    </a:lnTo>
                    <a:lnTo>
                      <a:pt x="1391" y="12"/>
                    </a:lnTo>
                    <a:lnTo>
                      <a:pt x="1436" y="21"/>
                    </a:lnTo>
                    <a:lnTo>
                      <a:pt x="1482" y="31"/>
                    </a:lnTo>
                    <a:lnTo>
                      <a:pt x="1527" y="45"/>
                    </a:lnTo>
                    <a:lnTo>
                      <a:pt x="1570" y="61"/>
                    </a:lnTo>
                    <a:lnTo>
                      <a:pt x="1614" y="79"/>
                    </a:lnTo>
                    <a:lnTo>
                      <a:pt x="1657" y="100"/>
                    </a:lnTo>
                    <a:lnTo>
                      <a:pt x="1699" y="123"/>
                    </a:lnTo>
                    <a:lnTo>
                      <a:pt x="1739" y="146"/>
                    </a:lnTo>
                    <a:lnTo>
                      <a:pt x="1779" y="173"/>
                    </a:lnTo>
                    <a:lnTo>
                      <a:pt x="1817" y="202"/>
                    </a:lnTo>
                    <a:lnTo>
                      <a:pt x="1856" y="233"/>
                    </a:lnTo>
                    <a:lnTo>
                      <a:pt x="1891" y="266"/>
                    </a:lnTo>
                    <a:lnTo>
                      <a:pt x="1927" y="300"/>
                    </a:lnTo>
                    <a:lnTo>
                      <a:pt x="1960" y="336"/>
                    </a:lnTo>
                    <a:lnTo>
                      <a:pt x="1993" y="374"/>
                    </a:lnTo>
                    <a:lnTo>
                      <a:pt x="2024" y="414"/>
                    </a:lnTo>
                    <a:lnTo>
                      <a:pt x="2054" y="456"/>
                    </a:lnTo>
                    <a:lnTo>
                      <a:pt x="2083" y="498"/>
                    </a:lnTo>
                    <a:lnTo>
                      <a:pt x="2110" y="542"/>
                    </a:lnTo>
                    <a:lnTo>
                      <a:pt x="2135" y="589"/>
                    </a:lnTo>
                    <a:lnTo>
                      <a:pt x="2159" y="637"/>
                    </a:lnTo>
                    <a:close/>
                  </a:path>
                </a:pathLst>
              </a:custGeom>
              <a:solidFill>
                <a:srgbClr val="808080">
                  <a:alpha val="10001"/>
                </a:srgbClr>
              </a:solidFill>
              <a:ln w="101600" algn="ctr">
                <a:solidFill>
                  <a:srgbClr val="2F2F2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r"/>
                <a:endParaRPr lang="ko-KR" altLang="en-US" sz="1600" baseline="0"/>
              </a:p>
            </p:txBody>
          </p:sp>
        </p:grp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3663950" y="5406107"/>
              <a:ext cx="2070100" cy="849313"/>
            </a:xfrm>
            <a:custGeom>
              <a:avLst/>
              <a:gdLst>
                <a:gd name="T0" fmla="*/ 1423 w 1860"/>
                <a:gd name="T1" fmla="*/ 4 h 762"/>
                <a:gd name="T2" fmla="*/ 1222 w 1860"/>
                <a:gd name="T3" fmla="*/ 16 h 762"/>
                <a:gd name="T4" fmla="*/ 1112 w 1860"/>
                <a:gd name="T5" fmla="*/ 0 h 762"/>
                <a:gd name="T6" fmla="*/ 1030 w 1860"/>
                <a:gd name="T7" fmla="*/ 9 h 762"/>
                <a:gd name="T8" fmla="*/ 822 w 1860"/>
                <a:gd name="T9" fmla="*/ 9 h 762"/>
                <a:gd name="T10" fmla="*/ 740 w 1860"/>
                <a:gd name="T11" fmla="*/ 0 h 762"/>
                <a:gd name="T12" fmla="*/ 631 w 1860"/>
                <a:gd name="T13" fmla="*/ 16 h 762"/>
                <a:gd name="T14" fmla="*/ 437 w 1860"/>
                <a:gd name="T15" fmla="*/ 4 h 762"/>
                <a:gd name="T16" fmla="*/ 361 w 1860"/>
                <a:gd name="T17" fmla="*/ 0 h 762"/>
                <a:gd name="T18" fmla="*/ 286 w 1860"/>
                <a:gd name="T19" fmla="*/ 12 h 762"/>
                <a:gd name="T20" fmla="*/ 216 w 1860"/>
                <a:gd name="T21" fmla="*/ 37 h 762"/>
                <a:gd name="T22" fmla="*/ 152 w 1860"/>
                <a:gd name="T23" fmla="*/ 76 h 762"/>
                <a:gd name="T24" fmla="*/ 99 w 1860"/>
                <a:gd name="T25" fmla="*/ 124 h 762"/>
                <a:gd name="T26" fmla="*/ 55 w 1860"/>
                <a:gd name="T27" fmla="*/ 183 h 762"/>
                <a:gd name="T28" fmla="*/ 22 w 1860"/>
                <a:gd name="T29" fmla="*/ 249 h 762"/>
                <a:gd name="T30" fmla="*/ 4 w 1860"/>
                <a:gd name="T31" fmla="*/ 323 h 762"/>
                <a:gd name="T32" fmla="*/ 0 w 1860"/>
                <a:gd name="T33" fmla="*/ 380 h 762"/>
                <a:gd name="T34" fmla="*/ 8 w 1860"/>
                <a:gd name="T35" fmla="*/ 457 h 762"/>
                <a:gd name="T36" fmla="*/ 29 w 1860"/>
                <a:gd name="T37" fmla="*/ 529 h 762"/>
                <a:gd name="T38" fmla="*/ 65 w 1860"/>
                <a:gd name="T39" fmla="*/ 594 h 762"/>
                <a:gd name="T40" fmla="*/ 112 w 1860"/>
                <a:gd name="T41" fmla="*/ 650 h 762"/>
                <a:gd name="T42" fmla="*/ 168 w 1860"/>
                <a:gd name="T43" fmla="*/ 697 h 762"/>
                <a:gd name="T44" fmla="*/ 233 w 1860"/>
                <a:gd name="T45" fmla="*/ 732 h 762"/>
                <a:gd name="T46" fmla="*/ 304 w 1860"/>
                <a:gd name="T47" fmla="*/ 754 h 762"/>
                <a:gd name="T48" fmla="*/ 381 w 1860"/>
                <a:gd name="T49" fmla="*/ 762 h 762"/>
                <a:gd name="T50" fmla="*/ 460 w 1860"/>
                <a:gd name="T51" fmla="*/ 753 h 762"/>
                <a:gd name="T52" fmla="*/ 661 w 1860"/>
                <a:gd name="T53" fmla="*/ 753 h 762"/>
                <a:gd name="T54" fmla="*/ 740 w 1860"/>
                <a:gd name="T55" fmla="*/ 762 h 762"/>
                <a:gd name="T56" fmla="*/ 844 w 1860"/>
                <a:gd name="T57" fmla="*/ 747 h 762"/>
                <a:gd name="T58" fmla="*/ 1059 w 1860"/>
                <a:gd name="T59" fmla="*/ 758 h 762"/>
                <a:gd name="T60" fmla="*/ 1140 w 1860"/>
                <a:gd name="T61" fmla="*/ 761 h 762"/>
                <a:gd name="T62" fmla="*/ 1374 w 1860"/>
                <a:gd name="T63" fmla="*/ 747 h 762"/>
                <a:gd name="T64" fmla="*/ 1451 w 1860"/>
                <a:gd name="T65" fmla="*/ 761 h 762"/>
                <a:gd name="T66" fmla="*/ 1518 w 1860"/>
                <a:gd name="T67" fmla="*/ 760 h 762"/>
                <a:gd name="T68" fmla="*/ 1592 w 1860"/>
                <a:gd name="T69" fmla="*/ 744 h 762"/>
                <a:gd name="T70" fmla="*/ 1660 w 1860"/>
                <a:gd name="T71" fmla="*/ 716 h 762"/>
                <a:gd name="T72" fmla="*/ 1721 w 1860"/>
                <a:gd name="T73" fmla="*/ 675 h 762"/>
                <a:gd name="T74" fmla="*/ 1773 w 1860"/>
                <a:gd name="T75" fmla="*/ 623 h 762"/>
                <a:gd name="T76" fmla="*/ 1814 w 1860"/>
                <a:gd name="T77" fmla="*/ 562 h 762"/>
                <a:gd name="T78" fmla="*/ 1842 w 1860"/>
                <a:gd name="T79" fmla="*/ 494 h 762"/>
                <a:gd name="T80" fmla="*/ 1858 w 1860"/>
                <a:gd name="T81" fmla="*/ 420 h 762"/>
                <a:gd name="T82" fmla="*/ 1859 w 1860"/>
                <a:gd name="T83" fmla="*/ 361 h 762"/>
                <a:gd name="T84" fmla="*/ 1848 w 1860"/>
                <a:gd name="T85" fmla="*/ 286 h 762"/>
                <a:gd name="T86" fmla="*/ 1822 w 1860"/>
                <a:gd name="T87" fmla="*/ 216 h 762"/>
                <a:gd name="T88" fmla="*/ 1784 w 1860"/>
                <a:gd name="T89" fmla="*/ 152 h 762"/>
                <a:gd name="T90" fmla="*/ 1735 w 1860"/>
                <a:gd name="T91" fmla="*/ 99 h 762"/>
                <a:gd name="T92" fmla="*/ 1676 w 1860"/>
                <a:gd name="T93" fmla="*/ 55 h 762"/>
                <a:gd name="T94" fmla="*/ 1609 w 1860"/>
                <a:gd name="T95" fmla="*/ 22 h 762"/>
                <a:gd name="T96" fmla="*/ 1537 w 1860"/>
                <a:gd name="T97" fmla="*/ 4 h 762"/>
                <a:gd name="T98" fmla="*/ 1478 w 1860"/>
                <a:gd name="T99" fmla="*/ 0 h 7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0"/>
                <a:gd name="T151" fmla="*/ 0 h 762"/>
                <a:gd name="T152" fmla="*/ 1860 w 1860"/>
                <a:gd name="T153" fmla="*/ 762 h 7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0" h="762">
                  <a:moveTo>
                    <a:pt x="1478" y="0"/>
                  </a:moveTo>
                  <a:lnTo>
                    <a:pt x="1478" y="0"/>
                  </a:lnTo>
                  <a:lnTo>
                    <a:pt x="1450" y="1"/>
                  </a:lnTo>
                  <a:lnTo>
                    <a:pt x="1423" y="4"/>
                  </a:lnTo>
                  <a:lnTo>
                    <a:pt x="1396" y="9"/>
                  </a:lnTo>
                  <a:lnTo>
                    <a:pt x="1370" y="16"/>
                  </a:lnTo>
                  <a:lnTo>
                    <a:pt x="1222" y="16"/>
                  </a:lnTo>
                  <a:lnTo>
                    <a:pt x="1195" y="9"/>
                  </a:lnTo>
                  <a:lnTo>
                    <a:pt x="1169" y="4"/>
                  </a:lnTo>
                  <a:lnTo>
                    <a:pt x="1141" y="1"/>
                  </a:lnTo>
                  <a:lnTo>
                    <a:pt x="1112" y="0"/>
                  </a:lnTo>
                  <a:lnTo>
                    <a:pt x="1084" y="1"/>
                  </a:lnTo>
                  <a:lnTo>
                    <a:pt x="1057" y="4"/>
                  </a:lnTo>
                  <a:lnTo>
                    <a:pt x="1030" y="9"/>
                  </a:lnTo>
                  <a:lnTo>
                    <a:pt x="1004" y="16"/>
                  </a:lnTo>
                  <a:lnTo>
                    <a:pt x="849" y="16"/>
                  </a:lnTo>
                  <a:lnTo>
                    <a:pt x="822" y="9"/>
                  </a:lnTo>
                  <a:lnTo>
                    <a:pt x="796" y="4"/>
                  </a:lnTo>
                  <a:lnTo>
                    <a:pt x="768" y="1"/>
                  </a:lnTo>
                  <a:lnTo>
                    <a:pt x="740" y="0"/>
                  </a:lnTo>
                  <a:lnTo>
                    <a:pt x="711" y="1"/>
                  </a:lnTo>
                  <a:lnTo>
                    <a:pt x="684" y="4"/>
                  </a:lnTo>
                  <a:lnTo>
                    <a:pt x="657" y="9"/>
                  </a:lnTo>
                  <a:lnTo>
                    <a:pt x="631" y="16"/>
                  </a:lnTo>
                  <a:lnTo>
                    <a:pt x="490" y="16"/>
                  </a:lnTo>
                  <a:lnTo>
                    <a:pt x="463" y="9"/>
                  </a:lnTo>
                  <a:lnTo>
                    <a:pt x="437" y="4"/>
                  </a:lnTo>
                  <a:lnTo>
                    <a:pt x="409" y="1"/>
                  </a:lnTo>
                  <a:lnTo>
                    <a:pt x="381" y="0"/>
                  </a:lnTo>
                  <a:lnTo>
                    <a:pt x="361" y="0"/>
                  </a:lnTo>
                  <a:lnTo>
                    <a:pt x="342" y="2"/>
                  </a:lnTo>
                  <a:lnTo>
                    <a:pt x="323" y="4"/>
                  </a:lnTo>
                  <a:lnTo>
                    <a:pt x="304" y="8"/>
                  </a:lnTo>
                  <a:lnTo>
                    <a:pt x="286" y="12"/>
                  </a:lnTo>
                  <a:lnTo>
                    <a:pt x="268" y="17"/>
                  </a:lnTo>
                  <a:lnTo>
                    <a:pt x="249" y="22"/>
                  </a:lnTo>
                  <a:lnTo>
                    <a:pt x="233" y="29"/>
                  </a:lnTo>
                  <a:lnTo>
                    <a:pt x="216" y="37"/>
                  </a:lnTo>
                  <a:lnTo>
                    <a:pt x="200" y="46"/>
                  </a:lnTo>
                  <a:lnTo>
                    <a:pt x="183" y="55"/>
                  </a:lnTo>
                  <a:lnTo>
                    <a:pt x="168" y="65"/>
                  </a:lnTo>
                  <a:lnTo>
                    <a:pt x="152" y="76"/>
                  </a:lnTo>
                  <a:lnTo>
                    <a:pt x="139" y="87"/>
                  </a:lnTo>
                  <a:lnTo>
                    <a:pt x="124" y="99"/>
                  </a:lnTo>
                  <a:lnTo>
                    <a:pt x="112" y="112"/>
                  </a:lnTo>
                  <a:lnTo>
                    <a:pt x="99" y="124"/>
                  </a:lnTo>
                  <a:lnTo>
                    <a:pt x="87" y="139"/>
                  </a:lnTo>
                  <a:lnTo>
                    <a:pt x="76" y="152"/>
                  </a:lnTo>
                  <a:lnTo>
                    <a:pt x="65" y="168"/>
                  </a:lnTo>
                  <a:lnTo>
                    <a:pt x="55" y="183"/>
                  </a:lnTo>
                  <a:lnTo>
                    <a:pt x="46" y="200"/>
                  </a:lnTo>
                  <a:lnTo>
                    <a:pt x="37" y="216"/>
                  </a:lnTo>
                  <a:lnTo>
                    <a:pt x="29" y="233"/>
                  </a:lnTo>
                  <a:lnTo>
                    <a:pt x="22" y="249"/>
                  </a:lnTo>
                  <a:lnTo>
                    <a:pt x="17" y="268"/>
                  </a:lnTo>
                  <a:lnTo>
                    <a:pt x="12" y="286"/>
                  </a:lnTo>
                  <a:lnTo>
                    <a:pt x="8" y="304"/>
                  </a:lnTo>
                  <a:lnTo>
                    <a:pt x="4" y="323"/>
                  </a:lnTo>
                  <a:lnTo>
                    <a:pt x="2" y="342"/>
                  </a:lnTo>
                  <a:lnTo>
                    <a:pt x="0" y="361"/>
                  </a:lnTo>
                  <a:lnTo>
                    <a:pt x="0" y="380"/>
                  </a:lnTo>
                  <a:lnTo>
                    <a:pt x="0" y="401"/>
                  </a:lnTo>
                  <a:lnTo>
                    <a:pt x="2" y="420"/>
                  </a:lnTo>
                  <a:lnTo>
                    <a:pt x="4" y="439"/>
                  </a:lnTo>
                  <a:lnTo>
                    <a:pt x="8" y="457"/>
                  </a:lnTo>
                  <a:lnTo>
                    <a:pt x="12" y="476"/>
                  </a:lnTo>
                  <a:lnTo>
                    <a:pt x="17" y="494"/>
                  </a:lnTo>
                  <a:lnTo>
                    <a:pt x="22" y="511"/>
                  </a:lnTo>
                  <a:lnTo>
                    <a:pt x="29" y="529"/>
                  </a:lnTo>
                  <a:lnTo>
                    <a:pt x="37" y="546"/>
                  </a:lnTo>
                  <a:lnTo>
                    <a:pt x="46" y="562"/>
                  </a:lnTo>
                  <a:lnTo>
                    <a:pt x="55" y="578"/>
                  </a:lnTo>
                  <a:lnTo>
                    <a:pt x="65" y="594"/>
                  </a:lnTo>
                  <a:lnTo>
                    <a:pt x="76" y="609"/>
                  </a:lnTo>
                  <a:lnTo>
                    <a:pt x="87" y="623"/>
                  </a:lnTo>
                  <a:lnTo>
                    <a:pt x="99" y="637"/>
                  </a:lnTo>
                  <a:lnTo>
                    <a:pt x="112" y="650"/>
                  </a:lnTo>
                  <a:lnTo>
                    <a:pt x="124" y="663"/>
                  </a:lnTo>
                  <a:lnTo>
                    <a:pt x="139" y="675"/>
                  </a:lnTo>
                  <a:lnTo>
                    <a:pt x="152" y="686"/>
                  </a:lnTo>
                  <a:lnTo>
                    <a:pt x="168" y="697"/>
                  </a:lnTo>
                  <a:lnTo>
                    <a:pt x="183" y="707"/>
                  </a:lnTo>
                  <a:lnTo>
                    <a:pt x="200" y="716"/>
                  </a:lnTo>
                  <a:lnTo>
                    <a:pt x="216" y="724"/>
                  </a:lnTo>
                  <a:lnTo>
                    <a:pt x="233" y="732"/>
                  </a:lnTo>
                  <a:lnTo>
                    <a:pt x="249" y="738"/>
                  </a:lnTo>
                  <a:lnTo>
                    <a:pt x="268" y="744"/>
                  </a:lnTo>
                  <a:lnTo>
                    <a:pt x="286" y="750"/>
                  </a:lnTo>
                  <a:lnTo>
                    <a:pt x="304" y="754"/>
                  </a:lnTo>
                  <a:lnTo>
                    <a:pt x="323" y="758"/>
                  </a:lnTo>
                  <a:lnTo>
                    <a:pt x="342" y="760"/>
                  </a:lnTo>
                  <a:lnTo>
                    <a:pt x="361" y="761"/>
                  </a:lnTo>
                  <a:lnTo>
                    <a:pt x="381" y="762"/>
                  </a:lnTo>
                  <a:lnTo>
                    <a:pt x="408" y="761"/>
                  </a:lnTo>
                  <a:lnTo>
                    <a:pt x="434" y="758"/>
                  </a:lnTo>
                  <a:lnTo>
                    <a:pt x="460" y="753"/>
                  </a:lnTo>
                  <a:lnTo>
                    <a:pt x="484" y="747"/>
                  </a:lnTo>
                  <a:lnTo>
                    <a:pt x="636" y="747"/>
                  </a:lnTo>
                  <a:lnTo>
                    <a:pt x="661" y="753"/>
                  </a:lnTo>
                  <a:lnTo>
                    <a:pt x="687" y="758"/>
                  </a:lnTo>
                  <a:lnTo>
                    <a:pt x="714" y="761"/>
                  </a:lnTo>
                  <a:lnTo>
                    <a:pt x="740" y="762"/>
                  </a:lnTo>
                  <a:lnTo>
                    <a:pt x="767" y="761"/>
                  </a:lnTo>
                  <a:lnTo>
                    <a:pt x="793" y="758"/>
                  </a:lnTo>
                  <a:lnTo>
                    <a:pt x="819" y="753"/>
                  </a:lnTo>
                  <a:lnTo>
                    <a:pt x="844" y="747"/>
                  </a:lnTo>
                  <a:lnTo>
                    <a:pt x="1008" y="747"/>
                  </a:lnTo>
                  <a:lnTo>
                    <a:pt x="1033" y="753"/>
                  </a:lnTo>
                  <a:lnTo>
                    <a:pt x="1059" y="758"/>
                  </a:lnTo>
                  <a:lnTo>
                    <a:pt x="1086" y="761"/>
                  </a:lnTo>
                  <a:lnTo>
                    <a:pt x="1112" y="762"/>
                  </a:lnTo>
                  <a:lnTo>
                    <a:pt x="1140" y="761"/>
                  </a:lnTo>
                  <a:lnTo>
                    <a:pt x="1165" y="758"/>
                  </a:lnTo>
                  <a:lnTo>
                    <a:pt x="1191" y="753"/>
                  </a:lnTo>
                  <a:lnTo>
                    <a:pt x="1216" y="747"/>
                  </a:lnTo>
                  <a:lnTo>
                    <a:pt x="1374" y="747"/>
                  </a:lnTo>
                  <a:lnTo>
                    <a:pt x="1399" y="753"/>
                  </a:lnTo>
                  <a:lnTo>
                    <a:pt x="1425" y="758"/>
                  </a:lnTo>
                  <a:lnTo>
                    <a:pt x="1451" y="761"/>
                  </a:lnTo>
                  <a:lnTo>
                    <a:pt x="1478" y="762"/>
                  </a:lnTo>
                  <a:lnTo>
                    <a:pt x="1499" y="761"/>
                  </a:lnTo>
                  <a:lnTo>
                    <a:pt x="1518" y="760"/>
                  </a:lnTo>
                  <a:lnTo>
                    <a:pt x="1537" y="758"/>
                  </a:lnTo>
                  <a:lnTo>
                    <a:pt x="1555" y="754"/>
                  </a:lnTo>
                  <a:lnTo>
                    <a:pt x="1574" y="750"/>
                  </a:lnTo>
                  <a:lnTo>
                    <a:pt x="1592" y="744"/>
                  </a:lnTo>
                  <a:lnTo>
                    <a:pt x="1609" y="738"/>
                  </a:lnTo>
                  <a:lnTo>
                    <a:pt x="1627" y="732"/>
                  </a:lnTo>
                  <a:lnTo>
                    <a:pt x="1643" y="724"/>
                  </a:lnTo>
                  <a:lnTo>
                    <a:pt x="1660" y="716"/>
                  </a:lnTo>
                  <a:lnTo>
                    <a:pt x="1676" y="707"/>
                  </a:lnTo>
                  <a:lnTo>
                    <a:pt x="1692" y="697"/>
                  </a:lnTo>
                  <a:lnTo>
                    <a:pt x="1707" y="686"/>
                  </a:lnTo>
                  <a:lnTo>
                    <a:pt x="1721" y="675"/>
                  </a:lnTo>
                  <a:lnTo>
                    <a:pt x="1735" y="663"/>
                  </a:lnTo>
                  <a:lnTo>
                    <a:pt x="1748" y="650"/>
                  </a:lnTo>
                  <a:lnTo>
                    <a:pt x="1761" y="637"/>
                  </a:lnTo>
                  <a:lnTo>
                    <a:pt x="1773" y="623"/>
                  </a:lnTo>
                  <a:lnTo>
                    <a:pt x="1784" y="609"/>
                  </a:lnTo>
                  <a:lnTo>
                    <a:pt x="1795" y="594"/>
                  </a:lnTo>
                  <a:lnTo>
                    <a:pt x="1805" y="578"/>
                  </a:lnTo>
                  <a:lnTo>
                    <a:pt x="1814" y="562"/>
                  </a:lnTo>
                  <a:lnTo>
                    <a:pt x="1822" y="546"/>
                  </a:lnTo>
                  <a:lnTo>
                    <a:pt x="1830" y="529"/>
                  </a:lnTo>
                  <a:lnTo>
                    <a:pt x="1836" y="511"/>
                  </a:lnTo>
                  <a:lnTo>
                    <a:pt x="1842" y="494"/>
                  </a:lnTo>
                  <a:lnTo>
                    <a:pt x="1848" y="476"/>
                  </a:lnTo>
                  <a:lnTo>
                    <a:pt x="1852" y="457"/>
                  </a:lnTo>
                  <a:lnTo>
                    <a:pt x="1856" y="439"/>
                  </a:lnTo>
                  <a:lnTo>
                    <a:pt x="1858" y="420"/>
                  </a:lnTo>
                  <a:lnTo>
                    <a:pt x="1859" y="401"/>
                  </a:lnTo>
                  <a:lnTo>
                    <a:pt x="1860" y="380"/>
                  </a:lnTo>
                  <a:lnTo>
                    <a:pt x="1859" y="361"/>
                  </a:lnTo>
                  <a:lnTo>
                    <a:pt x="1858" y="342"/>
                  </a:lnTo>
                  <a:lnTo>
                    <a:pt x="1856" y="323"/>
                  </a:lnTo>
                  <a:lnTo>
                    <a:pt x="1852" y="304"/>
                  </a:lnTo>
                  <a:lnTo>
                    <a:pt x="1848" y="286"/>
                  </a:lnTo>
                  <a:lnTo>
                    <a:pt x="1842" y="268"/>
                  </a:lnTo>
                  <a:lnTo>
                    <a:pt x="1836" y="249"/>
                  </a:lnTo>
                  <a:lnTo>
                    <a:pt x="1830" y="233"/>
                  </a:lnTo>
                  <a:lnTo>
                    <a:pt x="1822" y="216"/>
                  </a:lnTo>
                  <a:lnTo>
                    <a:pt x="1814" y="200"/>
                  </a:lnTo>
                  <a:lnTo>
                    <a:pt x="1805" y="183"/>
                  </a:lnTo>
                  <a:lnTo>
                    <a:pt x="1795" y="168"/>
                  </a:lnTo>
                  <a:lnTo>
                    <a:pt x="1784" y="152"/>
                  </a:lnTo>
                  <a:lnTo>
                    <a:pt x="1773" y="139"/>
                  </a:lnTo>
                  <a:lnTo>
                    <a:pt x="1761" y="124"/>
                  </a:lnTo>
                  <a:lnTo>
                    <a:pt x="1748" y="112"/>
                  </a:lnTo>
                  <a:lnTo>
                    <a:pt x="1735" y="99"/>
                  </a:lnTo>
                  <a:lnTo>
                    <a:pt x="1721" y="87"/>
                  </a:lnTo>
                  <a:lnTo>
                    <a:pt x="1707" y="76"/>
                  </a:lnTo>
                  <a:lnTo>
                    <a:pt x="1692" y="65"/>
                  </a:lnTo>
                  <a:lnTo>
                    <a:pt x="1676" y="55"/>
                  </a:lnTo>
                  <a:lnTo>
                    <a:pt x="1660" y="46"/>
                  </a:lnTo>
                  <a:lnTo>
                    <a:pt x="1643" y="37"/>
                  </a:lnTo>
                  <a:lnTo>
                    <a:pt x="1627" y="29"/>
                  </a:lnTo>
                  <a:lnTo>
                    <a:pt x="1609" y="22"/>
                  </a:lnTo>
                  <a:lnTo>
                    <a:pt x="1592" y="17"/>
                  </a:lnTo>
                  <a:lnTo>
                    <a:pt x="1574" y="12"/>
                  </a:lnTo>
                  <a:lnTo>
                    <a:pt x="1555" y="8"/>
                  </a:lnTo>
                  <a:lnTo>
                    <a:pt x="1537" y="4"/>
                  </a:lnTo>
                  <a:lnTo>
                    <a:pt x="1518" y="2"/>
                  </a:lnTo>
                  <a:lnTo>
                    <a:pt x="1499" y="0"/>
                  </a:lnTo>
                  <a:lnTo>
                    <a:pt x="1478" y="0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/>
              <a:endParaRPr lang="ko-KR" altLang="en-US" sz="1600" baseline="0"/>
            </a:p>
          </p:txBody>
        </p:sp>
        <p:sp>
          <p:nvSpPr>
            <p:cNvPr id="9" name="Rectangle 35"/>
            <p:cNvSpPr>
              <a:spLocks noChangeArrowheads="1"/>
            </p:cNvSpPr>
            <p:nvPr/>
          </p:nvSpPr>
          <p:spPr bwMode="auto">
            <a:xfrm>
              <a:off x="6453188" y="4856832"/>
              <a:ext cx="757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139AFF"/>
                  </a:solidFill>
                  <a:latin typeface="Arial" charset="0"/>
                </a:rPr>
                <a:t>TEXT</a:t>
              </a:r>
            </a:p>
          </p:txBody>
        </p:sp>
        <p:grpSp>
          <p:nvGrpSpPr>
            <p:cNvPr id="10" name="Group 128"/>
            <p:cNvGrpSpPr>
              <a:grpSpLocks/>
            </p:cNvGrpSpPr>
            <p:nvPr/>
          </p:nvGrpSpPr>
          <p:grpSpPr bwMode="auto">
            <a:xfrm>
              <a:off x="5861050" y="1223045"/>
              <a:ext cx="2911475" cy="2876550"/>
              <a:chOff x="3692" y="989"/>
              <a:chExt cx="1834" cy="1812"/>
            </a:xfrm>
          </p:grpSpPr>
          <p:sp>
            <p:nvSpPr>
              <p:cNvPr id="11" name="Freeform 33"/>
              <p:cNvSpPr>
                <a:spLocks/>
              </p:cNvSpPr>
              <p:nvPr/>
            </p:nvSpPr>
            <p:spPr bwMode="auto">
              <a:xfrm rot="1555788" flipH="1">
                <a:off x="3692" y="989"/>
                <a:ext cx="1774" cy="1713"/>
              </a:xfrm>
              <a:custGeom>
                <a:avLst/>
                <a:gdLst>
                  <a:gd name="T0" fmla="*/ 2299 w 2354"/>
                  <a:gd name="T1" fmla="*/ 1409 h 2132"/>
                  <a:gd name="T2" fmla="*/ 2259 w 2354"/>
                  <a:gd name="T3" fmla="*/ 1481 h 2132"/>
                  <a:gd name="T4" fmla="*/ 2207 w 2354"/>
                  <a:gd name="T5" fmla="*/ 1549 h 2132"/>
                  <a:gd name="T6" fmla="*/ 2147 w 2354"/>
                  <a:gd name="T7" fmla="*/ 1615 h 2132"/>
                  <a:gd name="T8" fmla="*/ 1999 w 2354"/>
                  <a:gd name="T9" fmla="*/ 1741 h 2132"/>
                  <a:gd name="T10" fmla="*/ 1824 w 2354"/>
                  <a:gd name="T11" fmla="*/ 1853 h 2132"/>
                  <a:gd name="T12" fmla="*/ 1630 w 2354"/>
                  <a:gd name="T13" fmla="*/ 1950 h 2132"/>
                  <a:gd name="T14" fmla="*/ 1424 w 2354"/>
                  <a:gd name="T15" fmla="*/ 2027 h 2132"/>
                  <a:gd name="T16" fmla="*/ 1212 w 2354"/>
                  <a:gd name="T17" fmla="*/ 2086 h 2132"/>
                  <a:gd name="T18" fmla="*/ 1001 w 2354"/>
                  <a:gd name="T19" fmla="*/ 2122 h 2132"/>
                  <a:gd name="T20" fmla="*/ 801 w 2354"/>
                  <a:gd name="T21" fmla="*/ 2132 h 2132"/>
                  <a:gd name="T22" fmla="*/ 645 w 2354"/>
                  <a:gd name="T23" fmla="*/ 2119 h 2132"/>
                  <a:gd name="T24" fmla="*/ 560 w 2354"/>
                  <a:gd name="T25" fmla="*/ 2102 h 2132"/>
                  <a:gd name="T26" fmla="*/ 481 w 2354"/>
                  <a:gd name="T27" fmla="*/ 2077 h 2132"/>
                  <a:gd name="T28" fmla="*/ 433 w 2354"/>
                  <a:gd name="T29" fmla="*/ 2056 h 2132"/>
                  <a:gd name="T30" fmla="*/ 366 w 2354"/>
                  <a:gd name="T31" fmla="*/ 2017 h 2132"/>
                  <a:gd name="T32" fmla="*/ 305 w 2354"/>
                  <a:gd name="T33" fmla="*/ 1969 h 2132"/>
                  <a:gd name="T34" fmla="*/ 250 w 2354"/>
                  <a:gd name="T35" fmla="*/ 1915 h 2132"/>
                  <a:gd name="T36" fmla="*/ 200 w 2354"/>
                  <a:gd name="T37" fmla="*/ 1853 h 2132"/>
                  <a:gd name="T38" fmla="*/ 130 w 2354"/>
                  <a:gd name="T39" fmla="*/ 1736 h 2132"/>
                  <a:gd name="T40" fmla="*/ 69 w 2354"/>
                  <a:gd name="T41" fmla="*/ 1578 h 2132"/>
                  <a:gd name="T42" fmla="*/ 27 w 2354"/>
                  <a:gd name="T43" fmla="*/ 1403 h 2132"/>
                  <a:gd name="T44" fmla="*/ 5 w 2354"/>
                  <a:gd name="T45" fmla="*/ 1219 h 2132"/>
                  <a:gd name="T46" fmla="*/ 2 w 2354"/>
                  <a:gd name="T47" fmla="*/ 1032 h 2132"/>
                  <a:gd name="T48" fmla="*/ 16 w 2354"/>
                  <a:gd name="T49" fmla="*/ 846 h 2132"/>
                  <a:gd name="T50" fmla="*/ 48 w 2354"/>
                  <a:gd name="T51" fmla="*/ 666 h 2132"/>
                  <a:gd name="T52" fmla="*/ 94 w 2354"/>
                  <a:gd name="T53" fmla="*/ 500 h 2132"/>
                  <a:gd name="T54" fmla="*/ 133 w 2354"/>
                  <a:gd name="T55" fmla="*/ 399 h 2132"/>
                  <a:gd name="T56" fmla="*/ 202 w 2354"/>
                  <a:gd name="T57" fmla="*/ 267 h 2132"/>
                  <a:gd name="T58" fmla="*/ 282 w 2354"/>
                  <a:gd name="T59" fmla="*/ 166 h 2132"/>
                  <a:gd name="T60" fmla="*/ 374 w 2354"/>
                  <a:gd name="T61" fmla="*/ 89 h 2132"/>
                  <a:gd name="T62" fmla="*/ 475 w 2354"/>
                  <a:gd name="T63" fmla="*/ 39 h 2132"/>
                  <a:gd name="T64" fmla="*/ 586 w 2354"/>
                  <a:gd name="T65" fmla="*/ 9 h 2132"/>
                  <a:gd name="T66" fmla="*/ 705 w 2354"/>
                  <a:gd name="T67" fmla="*/ 0 h 2132"/>
                  <a:gd name="T68" fmla="*/ 831 w 2354"/>
                  <a:gd name="T69" fmla="*/ 9 h 2132"/>
                  <a:gd name="T70" fmla="*/ 962 w 2354"/>
                  <a:gd name="T71" fmla="*/ 34 h 2132"/>
                  <a:gd name="T72" fmla="*/ 1100 w 2354"/>
                  <a:gd name="T73" fmla="*/ 73 h 2132"/>
                  <a:gd name="T74" fmla="*/ 1240 w 2354"/>
                  <a:gd name="T75" fmla="*/ 124 h 2132"/>
                  <a:gd name="T76" fmla="*/ 1385 w 2354"/>
                  <a:gd name="T77" fmla="*/ 187 h 2132"/>
                  <a:gd name="T78" fmla="*/ 1536 w 2354"/>
                  <a:gd name="T79" fmla="*/ 260 h 2132"/>
                  <a:gd name="T80" fmla="*/ 1688 w 2354"/>
                  <a:gd name="T81" fmla="*/ 345 h 2132"/>
                  <a:gd name="T82" fmla="*/ 1836 w 2354"/>
                  <a:gd name="T83" fmla="*/ 442 h 2132"/>
                  <a:gd name="T84" fmla="*/ 1977 w 2354"/>
                  <a:gd name="T85" fmla="*/ 550 h 2132"/>
                  <a:gd name="T86" fmla="*/ 2102 w 2354"/>
                  <a:gd name="T87" fmla="*/ 665 h 2132"/>
                  <a:gd name="T88" fmla="*/ 2207 w 2354"/>
                  <a:gd name="T89" fmla="*/ 787 h 2132"/>
                  <a:gd name="T90" fmla="*/ 2287 w 2354"/>
                  <a:gd name="T91" fmla="*/ 917 h 2132"/>
                  <a:gd name="T92" fmla="*/ 2326 w 2354"/>
                  <a:gd name="T93" fmla="*/ 1007 h 2132"/>
                  <a:gd name="T94" fmla="*/ 2344 w 2354"/>
                  <a:gd name="T95" fmla="*/ 1076 h 2132"/>
                  <a:gd name="T96" fmla="*/ 2353 w 2354"/>
                  <a:gd name="T97" fmla="*/ 1146 h 2132"/>
                  <a:gd name="T98" fmla="*/ 2353 w 2354"/>
                  <a:gd name="T99" fmla="*/ 1216 h 2132"/>
                  <a:gd name="T100" fmla="*/ 2343 w 2354"/>
                  <a:gd name="T101" fmla="*/ 1288 h 2132"/>
                  <a:gd name="T102" fmla="*/ 2320 w 2354"/>
                  <a:gd name="T103" fmla="*/ 1361 h 213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54"/>
                  <a:gd name="T157" fmla="*/ 0 h 2132"/>
                  <a:gd name="T158" fmla="*/ 2354 w 2354"/>
                  <a:gd name="T159" fmla="*/ 2132 h 213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54" h="2132">
                    <a:moveTo>
                      <a:pt x="2311" y="1385"/>
                    </a:moveTo>
                    <a:lnTo>
                      <a:pt x="2311" y="1385"/>
                    </a:lnTo>
                    <a:lnTo>
                      <a:pt x="2299" y="1409"/>
                    </a:lnTo>
                    <a:lnTo>
                      <a:pt x="2287" y="1433"/>
                    </a:lnTo>
                    <a:lnTo>
                      <a:pt x="2274" y="1457"/>
                    </a:lnTo>
                    <a:lnTo>
                      <a:pt x="2259" y="1481"/>
                    </a:lnTo>
                    <a:lnTo>
                      <a:pt x="2242" y="1503"/>
                    </a:lnTo>
                    <a:lnTo>
                      <a:pt x="2226" y="1527"/>
                    </a:lnTo>
                    <a:lnTo>
                      <a:pt x="2207" y="1549"/>
                    </a:lnTo>
                    <a:lnTo>
                      <a:pt x="2187" y="1572"/>
                    </a:lnTo>
                    <a:lnTo>
                      <a:pt x="2168" y="1594"/>
                    </a:lnTo>
                    <a:lnTo>
                      <a:pt x="2147" y="1615"/>
                    </a:lnTo>
                    <a:lnTo>
                      <a:pt x="2101" y="1658"/>
                    </a:lnTo>
                    <a:lnTo>
                      <a:pt x="2051" y="1700"/>
                    </a:lnTo>
                    <a:lnTo>
                      <a:pt x="1999" y="1741"/>
                    </a:lnTo>
                    <a:lnTo>
                      <a:pt x="1944" y="1779"/>
                    </a:lnTo>
                    <a:lnTo>
                      <a:pt x="1885" y="1817"/>
                    </a:lnTo>
                    <a:lnTo>
                      <a:pt x="1824" y="1853"/>
                    </a:lnTo>
                    <a:lnTo>
                      <a:pt x="1761" y="1887"/>
                    </a:lnTo>
                    <a:lnTo>
                      <a:pt x="1697" y="1918"/>
                    </a:lnTo>
                    <a:lnTo>
                      <a:pt x="1630" y="1950"/>
                    </a:lnTo>
                    <a:lnTo>
                      <a:pt x="1563" y="1978"/>
                    </a:lnTo>
                    <a:lnTo>
                      <a:pt x="1494" y="2004"/>
                    </a:lnTo>
                    <a:lnTo>
                      <a:pt x="1424" y="2027"/>
                    </a:lnTo>
                    <a:lnTo>
                      <a:pt x="1354" y="2050"/>
                    </a:lnTo>
                    <a:lnTo>
                      <a:pt x="1282" y="2069"/>
                    </a:lnTo>
                    <a:lnTo>
                      <a:pt x="1212" y="2086"/>
                    </a:lnTo>
                    <a:lnTo>
                      <a:pt x="1141" y="2101"/>
                    </a:lnTo>
                    <a:lnTo>
                      <a:pt x="1071" y="2113"/>
                    </a:lnTo>
                    <a:lnTo>
                      <a:pt x="1001" y="2122"/>
                    </a:lnTo>
                    <a:lnTo>
                      <a:pt x="932" y="2128"/>
                    </a:lnTo>
                    <a:lnTo>
                      <a:pt x="867" y="2131"/>
                    </a:lnTo>
                    <a:lnTo>
                      <a:pt x="801" y="2132"/>
                    </a:lnTo>
                    <a:lnTo>
                      <a:pt x="737" y="2129"/>
                    </a:lnTo>
                    <a:lnTo>
                      <a:pt x="675" y="2123"/>
                    </a:lnTo>
                    <a:lnTo>
                      <a:pt x="645" y="2119"/>
                    </a:lnTo>
                    <a:lnTo>
                      <a:pt x="617" y="2114"/>
                    </a:lnTo>
                    <a:lnTo>
                      <a:pt x="589" y="2108"/>
                    </a:lnTo>
                    <a:lnTo>
                      <a:pt x="560" y="2102"/>
                    </a:lnTo>
                    <a:lnTo>
                      <a:pt x="533" y="2095"/>
                    </a:lnTo>
                    <a:lnTo>
                      <a:pt x="506" y="2086"/>
                    </a:lnTo>
                    <a:lnTo>
                      <a:pt x="481" y="2077"/>
                    </a:lnTo>
                    <a:lnTo>
                      <a:pt x="457" y="2066"/>
                    </a:lnTo>
                    <a:lnTo>
                      <a:pt x="433" y="2056"/>
                    </a:lnTo>
                    <a:lnTo>
                      <a:pt x="409" y="2044"/>
                    </a:lnTo>
                    <a:lnTo>
                      <a:pt x="387" y="2030"/>
                    </a:lnTo>
                    <a:lnTo>
                      <a:pt x="366" y="2017"/>
                    </a:lnTo>
                    <a:lnTo>
                      <a:pt x="344" y="2002"/>
                    </a:lnTo>
                    <a:lnTo>
                      <a:pt x="324" y="1987"/>
                    </a:lnTo>
                    <a:lnTo>
                      <a:pt x="305" y="1969"/>
                    </a:lnTo>
                    <a:lnTo>
                      <a:pt x="285" y="1953"/>
                    </a:lnTo>
                    <a:lnTo>
                      <a:pt x="267" y="1933"/>
                    </a:lnTo>
                    <a:lnTo>
                      <a:pt x="250" y="1915"/>
                    </a:lnTo>
                    <a:lnTo>
                      <a:pt x="232" y="1894"/>
                    </a:lnTo>
                    <a:lnTo>
                      <a:pt x="215" y="1874"/>
                    </a:lnTo>
                    <a:lnTo>
                      <a:pt x="200" y="1853"/>
                    </a:lnTo>
                    <a:lnTo>
                      <a:pt x="185" y="1830"/>
                    </a:lnTo>
                    <a:lnTo>
                      <a:pt x="157" y="1784"/>
                    </a:lnTo>
                    <a:lnTo>
                      <a:pt x="130" y="1736"/>
                    </a:lnTo>
                    <a:lnTo>
                      <a:pt x="108" y="1685"/>
                    </a:lnTo>
                    <a:lnTo>
                      <a:pt x="87" y="1631"/>
                    </a:lnTo>
                    <a:lnTo>
                      <a:pt x="69" y="1578"/>
                    </a:lnTo>
                    <a:lnTo>
                      <a:pt x="52" y="1521"/>
                    </a:lnTo>
                    <a:lnTo>
                      <a:pt x="37" y="1463"/>
                    </a:lnTo>
                    <a:lnTo>
                      <a:pt x="27" y="1403"/>
                    </a:lnTo>
                    <a:lnTo>
                      <a:pt x="16" y="1343"/>
                    </a:lnTo>
                    <a:lnTo>
                      <a:pt x="9" y="1282"/>
                    </a:lnTo>
                    <a:lnTo>
                      <a:pt x="5" y="1219"/>
                    </a:lnTo>
                    <a:lnTo>
                      <a:pt x="2" y="1158"/>
                    </a:lnTo>
                    <a:lnTo>
                      <a:pt x="0" y="1095"/>
                    </a:lnTo>
                    <a:lnTo>
                      <a:pt x="2" y="1032"/>
                    </a:lnTo>
                    <a:lnTo>
                      <a:pt x="5" y="970"/>
                    </a:lnTo>
                    <a:lnTo>
                      <a:pt x="9" y="907"/>
                    </a:lnTo>
                    <a:lnTo>
                      <a:pt x="16" y="846"/>
                    </a:lnTo>
                    <a:lnTo>
                      <a:pt x="25" y="784"/>
                    </a:lnTo>
                    <a:lnTo>
                      <a:pt x="36" y="725"/>
                    </a:lnTo>
                    <a:lnTo>
                      <a:pt x="48" y="666"/>
                    </a:lnTo>
                    <a:lnTo>
                      <a:pt x="61" y="609"/>
                    </a:lnTo>
                    <a:lnTo>
                      <a:pt x="76" y="554"/>
                    </a:lnTo>
                    <a:lnTo>
                      <a:pt x="94" y="500"/>
                    </a:lnTo>
                    <a:lnTo>
                      <a:pt x="112" y="448"/>
                    </a:lnTo>
                    <a:lnTo>
                      <a:pt x="133" y="399"/>
                    </a:lnTo>
                    <a:lnTo>
                      <a:pt x="154" y="351"/>
                    </a:lnTo>
                    <a:lnTo>
                      <a:pt x="178" y="308"/>
                    </a:lnTo>
                    <a:lnTo>
                      <a:pt x="202" y="267"/>
                    </a:lnTo>
                    <a:lnTo>
                      <a:pt x="227" y="231"/>
                    </a:lnTo>
                    <a:lnTo>
                      <a:pt x="254" y="197"/>
                    </a:lnTo>
                    <a:lnTo>
                      <a:pt x="282" y="166"/>
                    </a:lnTo>
                    <a:lnTo>
                      <a:pt x="312" y="137"/>
                    </a:lnTo>
                    <a:lnTo>
                      <a:pt x="342" y="112"/>
                    </a:lnTo>
                    <a:lnTo>
                      <a:pt x="374" y="89"/>
                    </a:lnTo>
                    <a:lnTo>
                      <a:pt x="406" y="70"/>
                    </a:lnTo>
                    <a:lnTo>
                      <a:pt x="441" y="52"/>
                    </a:lnTo>
                    <a:lnTo>
                      <a:pt x="475" y="39"/>
                    </a:lnTo>
                    <a:lnTo>
                      <a:pt x="511" y="25"/>
                    </a:lnTo>
                    <a:lnTo>
                      <a:pt x="548" y="16"/>
                    </a:lnTo>
                    <a:lnTo>
                      <a:pt x="586" y="9"/>
                    </a:lnTo>
                    <a:lnTo>
                      <a:pt x="625" y="3"/>
                    </a:lnTo>
                    <a:lnTo>
                      <a:pt x="665" y="0"/>
                    </a:lnTo>
                    <a:lnTo>
                      <a:pt x="705" y="0"/>
                    </a:lnTo>
                    <a:lnTo>
                      <a:pt x="746" y="1"/>
                    </a:lnTo>
                    <a:lnTo>
                      <a:pt x="787" y="4"/>
                    </a:lnTo>
                    <a:lnTo>
                      <a:pt x="831" y="9"/>
                    </a:lnTo>
                    <a:lnTo>
                      <a:pt x="874" y="15"/>
                    </a:lnTo>
                    <a:lnTo>
                      <a:pt x="917" y="24"/>
                    </a:lnTo>
                    <a:lnTo>
                      <a:pt x="962" y="34"/>
                    </a:lnTo>
                    <a:lnTo>
                      <a:pt x="1007" y="45"/>
                    </a:lnTo>
                    <a:lnTo>
                      <a:pt x="1053" y="58"/>
                    </a:lnTo>
                    <a:lnTo>
                      <a:pt x="1100" y="73"/>
                    </a:lnTo>
                    <a:lnTo>
                      <a:pt x="1146" y="89"/>
                    </a:lnTo>
                    <a:lnTo>
                      <a:pt x="1192" y="106"/>
                    </a:lnTo>
                    <a:lnTo>
                      <a:pt x="1240" y="124"/>
                    </a:lnTo>
                    <a:lnTo>
                      <a:pt x="1337" y="164"/>
                    </a:lnTo>
                    <a:lnTo>
                      <a:pt x="1385" y="187"/>
                    </a:lnTo>
                    <a:lnTo>
                      <a:pt x="1436" y="209"/>
                    </a:lnTo>
                    <a:lnTo>
                      <a:pt x="1485" y="234"/>
                    </a:lnTo>
                    <a:lnTo>
                      <a:pt x="1536" y="260"/>
                    </a:lnTo>
                    <a:lnTo>
                      <a:pt x="1587" y="287"/>
                    </a:lnTo>
                    <a:lnTo>
                      <a:pt x="1637" y="315"/>
                    </a:lnTo>
                    <a:lnTo>
                      <a:pt x="1688" y="345"/>
                    </a:lnTo>
                    <a:lnTo>
                      <a:pt x="1739" y="376"/>
                    </a:lnTo>
                    <a:lnTo>
                      <a:pt x="1788" y="409"/>
                    </a:lnTo>
                    <a:lnTo>
                      <a:pt x="1836" y="442"/>
                    </a:lnTo>
                    <a:lnTo>
                      <a:pt x="1884" y="476"/>
                    </a:lnTo>
                    <a:lnTo>
                      <a:pt x="1930" y="512"/>
                    </a:lnTo>
                    <a:lnTo>
                      <a:pt x="1977" y="550"/>
                    </a:lnTo>
                    <a:lnTo>
                      <a:pt x="2020" y="587"/>
                    </a:lnTo>
                    <a:lnTo>
                      <a:pt x="2062" y="624"/>
                    </a:lnTo>
                    <a:lnTo>
                      <a:pt x="2102" y="665"/>
                    </a:lnTo>
                    <a:lnTo>
                      <a:pt x="2139" y="705"/>
                    </a:lnTo>
                    <a:lnTo>
                      <a:pt x="2174" y="745"/>
                    </a:lnTo>
                    <a:lnTo>
                      <a:pt x="2207" y="787"/>
                    </a:lnTo>
                    <a:lnTo>
                      <a:pt x="2236" y="831"/>
                    </a:lnTo>
                    <a:lnTo>
                      <a:pt x="2263" y="874"/>
                    </a:lnTo>
                    <a:lnTo>
                      <a:pt x="2287" y="917"/>
                    </a:lnTo>
                    <a:lnTo>
                      <a:pt x="2308" y="962"/>
                    </a:lnTo>
                    <a:lnTo>
                      <a:pt x="2317" y="984"/>
                    </a:lnTo>
                    <a:lnTo>
                      <a:pt x="2326" y="1007"/>
                    </a:lnTo>
                    <a:lnTo>
                      <a:pt x="2332" y="1031"/>
                    </a:lnTo>
                    <a:lnTo>
                      <a:pt x="2338" y="1053"/>
                    </a:lnTo>
                    <a:lnTo>
                      <a:pt x="2344" y="1076"/>
                    </a:lnTo>
                    <a:lnTo>
                      <a:pt x="2349" y="1100"/>
                    </a:lnTo>
                    <a:lnTo>
                      <a:pt x="2351" y="1122"/>
                    </a:lnTo>
                    <a:lnTo>
                      <a:pt x="2353" y="1146"/>
                    </a:lnTo>
                    <a:lnTo>
                      <a:pt x="2354" y="1170"/>
                    </a:lnTo>
                    <a:lnTo>
                      <a:pt x="2354" y="1194"/>
                    </a:lnTo>
                    <a:lnTo>
                      <a:pt x="2353" y="1216"/>
                    </a:lnTo>
                    <a:lnTo>
                      <a:pt x="2350" y="1240"/>
                    </a:lnTo>
                    <a:lnTo>
                      <a:pt x="2347" y="1264"/>
                    </a:lnTo>
                    <a:lnTo>
                      <a:pt x="2343" y="1288"/>
                    </a:lnTo>
                    <a:lnTo>
                      <a:pt x="2337" y="1312"/>
                    </a:lnTo>
                    <a:lnTo>
                      <a:pt x="2329" y="1336"/>
                    </a:lnTo>
                    <a:lnTo>
                      <a:pt x="2320" y="1361"/>
                    </a:lnTo>
                    <a:lnTo>
                      <a:pt x="2311" y="1385"/>
                    </a:lnTo>
                    <a:close/>
                  </a:path>
                </a:pathLst>
              </a:custGeom>
              <a:solidFill>
                <a:srgbClr val="139AFF">
                  <a:alpha val="10001"/>
                </a:srgbClr>
              </a:solidFill>
              <a:ln w="101600">
                <a:solidFill>
                  <a:srgbClr val="139A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0" lang="ko-KR" altLang="en-US" sz="1600" baseline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2" name="Freeform 37"/>
              <p:cNvSpPr>
                <a:spLocks/>
              </p:cNvSpPr>
              <p:nvPr/>
            </p:nvSpPr>
            <p:spPr bwMode="auto">
              <a:xfrm>
                <a:off x="3803" y="1506"/>
                <a:ext cx="1723" cy="1295"/>
              </a:xfrm>
              <a:custGeom>
                <a:avLst/>
                <a:gdLst>
                  <a:gd name="T0" fmla="*/ 2114 w 2176"/>
                  <a:gd name="T1" fmla="*/ 638 h 1636"/>
                  <a:gd name="T2" fmla="*/ 2148 w 2176"/>
                  <a:gd name="T3" fmla="*/ 496 h 1636"/>
                  <a:gd name="T4" fmla="*/ 2164 w 2176"/>
                  <a:gd name="T5" fmla="*/ 406 h 1636"/>
                  <a:gd name="T6" fmla="*/ 2174 w 2176"/>
                  <a:gd name="T7" fmla="*/ 316 h 1636"/>
                  <a:gd name="T8" fmla="*/ 2176 w 2176"/>
                  <a:gd name="T9" fmla="*/ 274 h 1636"/>
                  <a:gd name="T10" fmla="*/ 2100 w 2176"/>
                  <a:gd name="T11" fmla="*/ 208 h 1636"/>
                  <a:gd name="T12" fmla="*/ 2006 w 2176"/>
                  <a:gd name="T13" fmla="*/ 150 h 1636"/>
                  <a:gd name="T14" fmla="*/ 1892 w 2176"/>
                  <a:gd name="T15" fmla="*/ 102 h 1636"/>
                  <a:gd name="T16" fmla="*/ 1760 w 2176"/>
                  <a:gd name="T17" fmla="*/ 62 h 1636"/>
                  <a:gd name="T18" fmla="*/ 1702 w 2176"/>
                  <a:gd name="T19" fmla="*/ 48 h 1636"/>
                  <a:gd name="T20" fmla="*/ 1580 w 2176"/>
                  <a:gd name="T21" fmla="*/ 26 h 1636"/>
                  <a:gd name="T22" fmla="*/ 1450 w 2176"/>
                  <a:gd name="T23" fmla="*/ 12 h 1636"/>
                  <a:gd name="T24" fmla="*/ 1316 w 2176"/>
                  <a:gd name="T25" fmla="*/ 2 h 1636"/>
                  <a:gd name="T26" fmla="*/ 1180 w 2176"/>
                  <a:gd name="T27" fmla="*/ 0 h 1636"/>
                  <a:gd name="T28" fmla="*/ 1044 w 2176"/>
                  <a:gd name="T29" fmla="*/ 4 h 1636"/>
                  <a:gd name="T30" fmla="*/ 908 w 2176"/>
                  <a:gd name="T31" fmla="*/ 16 h 1636"/>
                  <a:gd name="T32" fmla="*/ 774 w 2176"/>
                  <a:gd name="T33" fmla="*/ 36 h 1636"/>
                  <a:gd name="T34" fmla="*/ 646 w 2176"/>
                  <a:gd name="T35" fmla="*/ 62 h 1636"/>
                  <a:gd name="T36" fmla="*/ 524 w 2176"/>
                  <a:gd name="T37" fmla="*/ 94 h 1636"/>
                  <a:gd name="T38" fmla="*/ 410 w 2176"/>
                  <a:gd name="T39" fmla="*/ 136 h 1636"/>
                  <a:gd name="T40" fmla="*/ 306 w 2176"/>
                  <a:gd name="T41" fmla="*/ 184 h 1636"/>
                  <a:gd name="T42" fmla="*/ 214 w 2176"/>
                  <a:gd name="T43" fmla="*/ 242 h 1636"/>
                  <a:gd name="T44" fmla="*/ 138 w 2176"/>
                  <a:gd name="T45" fmla="*/ 306 h 1636"/>
                  <a:gd name="T46" fmla="*/ 76 w 2176"/>
                  <a:gd name="T47" fmla="*/ 380 h 1636"/>
                  <a:gd name="T48" fmla="*/ 52 w 2176"/>
                  <a:gd name="T49" fmla="*/ 418 h 1636"/>
                  <a:gd name="T50" fmla="*/ 32 w 2176"/>
                  <a:gd name="T51" fmla="*/ 460 h 1636"/>
                  <a:gd name="T52" fmla="*/ 16 w 2176"/>
                  <a:gd name="T53" fmla="*/ 504 h 1636"/>
                  <a:gd name="T54" fmla="*/ 12 w 2176"/>
                  <a:gd name="T55" fmla="*/ 528 h 1636"/>
                  <a:gd name="T56" fmla="*/ 4 w 2176"/>
                  <a:gd name="T57" fmla="*/ 580 h 1636"/>
                  <a:gd name="T58" fmla="*/ 0 w 2176"/>
                  <a:gd name="T59" fmla="*/ 632 h 1636"/>
                  <a:gd name="T60" fmla="*/ 4 w 2176"/>
                  <a:gd name="T61" fmla="*/ 718 h 1636"/>
                  <a:gd name="T62" fmla="*/ 48 w 2176"/>
                  <a:gd name="T63" fmla="*/ 792 h 1636"/>
                  <a:gd name="T64" fmla="*/ 144 w 2176"/>
                  <a:gd name="T65" fmla="*/ 942 h 1636"/>
                  <a:gd name="T66" fmla="*/ 256 w 2176"/>
                  <a:gd name="T67" fmla="*/ 1086 h 1636"/>
                  <a:gd name="T68" fmla="*/ 378 w 2176"/>
                  <a:gd name="T69" fmla="*/ 1220 h 1636"/>
                  <a:gd name="T70" fmla="*/ 508 w 2176"/>
                  <a:gd name="T71" fmla="*/ 1342 h 1636"/>
                  <a:gd name="T72" fmla="*/ 644 w 2176"/>
                  <a:gd name="T73" fmla="*/ 1446 h 1636"/>
                  <a:gd name="T74" fmla="*/ 714 w 2176"/>
                  <a:gd name="T75" fmla="*/ 1492 h 1636"/>
                  <a:gd name="T76" fmla="*/ 786 w 2176"/>
                  <a:gd name="T77" fmla="*/ 1532 h 1636"/>
                  <a:gd name="T78" fmla="*/ 856 w 2176"/>
                  <a:gd name="T79" fmla="*/ 1566 h 1636"/>
                  <a:gd name="T80" fmla="*/ 928 w 2176"/>
                  <a:gd name="T81" fmla="*/ 1592 h 1636"/>
                  <a:gd name="T82" fmla="*/ 1000 w 2176"/>
                  <a:gd name="T83" fmla="*/ 1614 h 1636"/>
                  <a:gd name="T84" fmla="*/ 1056 w 2176"/>
                  <a:gd name="T85" fmla="*/ 1626 h 1636"/>
                  <a:gd name="T86" fmla="*/ 1164 w 2176"/>
                  <a:gd name="T87" fmla="*/ 1636 h 1636"/>
                  <a:gd name="T88" fmla="*/ 1268 w 2176"/>
                  <a:gd name="T89" fmla="*/ 1630 h 1636"/>
                  <a:gd name="T90" fmla="*/ 1366 w 2176"/>
                  <a:gd name="T91" fmla="*/ 1608 h 1636"/>
                  <a:gd name="T92" fmla="*/ 1458 w 2176"/>
                  <a:gd name="T93" fmla="*/ 1572 h 1636"/>
                  <a:gd name="T94" fmla="*/ 1544 w 2176"/>
                  <a:gd name="T95" fmla="*/ 1524 h 1636"/>
                  <a:gd name="T96" fmla="*/ 1626 w 2176"/>
                  <a:gd name="T97" fmla="*/ 1466 h 1636"/>
                  <a:gd name="T98" fmla="*/ 1700 w 2176"/>
                  <a:gd name="T99" fmla="*/ 1398 h 1636"/>
                  <a:gd name="T100" fmla="*/ 1770 w 2176"/>
                  <a:gd name="T101" fmla="*/ 1322 h 1636"/>
                  <a:gd name="T102" fmla="*/ 1834 w 2176"/>
                  <a:gd name="T103" fmla="*/ 1240 h 1636"/>
                  <a:gd name="T104" fmla="*/ 1894 w 2176"/>
                  <a:gd name="T105" fmla="*/ 1152 h 1636"/>
                  <a:gd name="T106" fmla="*/ 1946 w 2176"/>
                  <a:gd name="T107" fmla="*/ 1060 h 1636"/>
                  <a:gd name="T108" fmla="*/ 1994 w 2176"/>
                  <a:gd name="T109" fmla="*/ 966 h 1636"/>
                  <a:gd name="T110" fmla="*/ 2036 w 2176"/>
                  <a:gd name="T111" fmla="*/ 872 h 1636"/>
                  <a:gd name="T112" fmla="*/ 2072 w 2176"/>
                  <a:gd name="T113" fmla="*/ 776 h 1636"/>
                  <a:gd name="T114" fmla="*/ 2114 w 2176"/>
                  <a:gd name="T115" fmla="*/ 638 h 1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76" h="1636">
                    <a:moveTo>
                      <a:pt x="2114" y="638"/>
                    </a:moveTo>
                    <a:lnTo>
                      <a:pt x="2114" y="638"/>
                    </a:lnTo>
                    <a:lnTo>
                      <a:pt x="2138" y="544"/>
                    </a:lnTo>
                    <a:lnTo>
                      <a:pt x="2148" y="496"/>
                    </a:lnTo>
                    <a:lnTo>
                      <a:pt x="2158" y="450"/>
                    </a:lnTo>
                    <a:lnTo>
                      <a:pt x="2164" y="406"/>
                    </a:lnTo>
                    <a:lnTo>
                      <a:pt x="2170" y="360"/>
                    </a:lnTo>
                    <a:lnTo>
                      <a:pt x="2174" y="316"/>
                    </a:lnTo>
                    <a:lnTo>
                      <a:pt x="2176" y="274"/>
                    </a:lnTo>
                    <a:lnTo>
                      <a:pt x="2176" y="274"/>
                    </a:lnTo>
                    <a:lnTo>
                      <a:pt x="2140" y="240"/>
                    </a:lnTo>
                    <a:lnTo>
                      <a:pt x="2100" y="208"/>
                    </a:lnTo>
                    <a:lnTo>
                      <a:pt x="2054" y="178"/>
                    </a:lnTo>
                    <a:lnTo>
                      <a:pt x="2006" y="150"/>
                    </a:lnTo>
                    <a:lnTo>
                      <a:pt x="1952" y="124"/>
                    </a:lnTo>
                    <a:lnTo>
                      <a:pt x="1892" y="102"/>
                    </a:lnTo>
                    <a:lnTo>
                      <a:pt x="1828" y="80"/>
                    </a:lnTo>
                    <a:lnTo>
                      <a:pt x="1760" y="62"/>
                    </a:lnTo>
                    <a:lnTo>
                      <a:pt x="1760" y="62"/>
                    </a:lnTo>
                    <a:lnTo>
                      <a:pt x="1702" y="48"/>
                    </a:lnTo>
                    <a:lnTo>
                      <a:pt x="1642" y="36"/>
                    </a:lnTo>
                    <a:lnTo>
                      <a:pt x="1580" y="26"/>
                    </a:lnTo>
                    <a:lnTo>
                      <a:pt x="1516" y="18"/>
                    </a:lnTo>
                    <a:lnTo>
                      <a:pt x="1450" y="12"/>
                    </a:lnTo>
                    <a:lnTo>
                      <a:pt x="1384" y="6"/>
                    </a:lnTo>
                    <a:lnTo>
                      <a:pt x="1316" y="2"/>
                    </a:lnTo>
                    <a:lnTo>
                      <a:pt x="1248" y="0"/>
                    </a:lnTo>
                    <a:lnTo>
                      <a:pt x="1180" y="0"/>
                    </a:lnTo>
                    <a:lnTo>
                      <a:pt x="1112" y="2"/>
                    </a:lnTo>
                    <a:lnTo>
                      <a:pt x="1044" y="4"/>
                    </a:lnTo>
                    <a:lnTo>
                      <a:pt x="974" y="10"/>
                    </a:lnTo>
                    <a:lnTo>
                      <a:pt x="908" y="16"/>
                    </a:lnTo>
                    <a:lnTo>
                      <a:pt x="840" y="24"/>
                    </a:lnTo>
                    <a:lnTo>
                      <a:pt x="774" y="36"/>
                    </a:lnTo>
                    <a:lnTo>
                      <a:pt x="708" y="48"/>
                    </a:lnTo>
                    <a:lnTo>
                      <a:pt x="646" y="62"/>
                    </a:lnTo>
                    <a:lnTo>
                      <a:pt x="584" y="78"/>
                    </a:lnTo>
                    <a:lnTo>
                      <a:pt x="524" y="94"/>
                    </a:lnTo>
                    <a:lnTo>
                      <a:pt x="466" y="114"/>
                    </a:lnTo>
                    <a:lnTo>
                      <a:pt x="410" y="136"/>
                    </a:lnTo>
                    <a:lnTo>
                      <a:pt x="356" y="160"/>
                    </a:lnTo>
                    <a:lnTo>
                      <a:pt x="306" y="184"/>
                    </a:lnTo>
                    <a:lnTo>
                      <a:pt x="258" y="212"/>
                    </a:lnTo>
                    <a:lnTo>
                      <a:pt x="214" y="242"/>
                    </a:lnTo>
                    <a:lnTo>
                      <a:pt x="174" y="272"/>
                    </a:lnTo>
                    <a:lnTo>
                      <a:pt x="138" y="306"/>
                    </a:lnTo>
                    <a:lnTo>
                      <a:pt x="104" y="342"/>
                    </a:lnTo>
                    <a:lnTo>
                      <a:pt x="76" y="380"/>
                    </a:lnTo>
                    <a:lnTo>
                      <a:pt x="64" y="398"/>
                    </a:lnTo>
                    <a:lnTo>
                      <a:pt x="52" y="418"/>
                    </a:lnTo>
                    <a:lnTo>
                      <a:pt x="42" y="440"/>
                    </a:lnTo>
                    <a:lnTo>
                      <a:pt x="32" y="460"/>
                    </a:lnTo>
                    <a:lnTo>
                      <a:pt x="24" y="482"/>
                    </a:lnTo>
                    <a:lnTo>
                      <a:pt x="16" y="504"/>
                    </a:lnTo>
                    <a:lnTo>
                      <a:pt x="16" y="504"/>
                    </a:lnTo>
                    <a:lnTo>
                      <a:pt x="12" y="528"/>
                    </a:lnTo>
                    <a:lnTo>
                      <a:pt x="6" y="554"/>
                    </a:lnTo>
                    <a:lnTo>
                      <a:pt x="4" y="580"/>
                    </a:lnTo>
                    <a:lnTo>
                      <a:pt x="2" y="606"/>
                    </a:lnTo>
                    <a:lnTo>
                      <a:pt x="0" y="632"/>
                    </a:lnTo>
                    <a:lnTo>
                      <a:pt x="0" y="660"/>
                    </a:lnTo>
                    <a:lnTo>
                      <a:pt x="4" y="718"/>
                    </a:lnTo>
                    <a:lnTo>
                      <a:pt x="4" y="718"/>
                    </a:lnTo>
                    <a:lnTo>
                      <a:pt x="48" y="792"/>
                    </a:lnTo>
                    <a:lnTo>
                      <a:pt x="94" y="868"/>
                    </a:lnTo>
                    <a:lnTo>
                      <a:pt x="144" y="942"/>
                    </a:lnTo>
                    <a:lnTo>
                      <a:pt x="198" y="1014"/>
                    </a:lnTo>
                    <a:lnTo>
                      <a:pt x="256" y="1086"/>
                    </a:lnTo>
                    <a:lnTo>
                      <a:pt x="316" y="1154"/>
                    </a:lnTo>
                    <a:lnTo>
                      <a:pt x="378" y="1220"/>
                    </a:lnTo>
                    <a:lnTo>
                      <a:pt x="442" y="1282"/>
                    </a:lnTo>
                    <a:lnTo>
                      <a:pt x="508" y="1342"/>
                    </a:lnTo>
                    <a:lnTo>
                      <a:pt x="576" y="1396"/>
                    </a:lnTo>
                    <a:lnTo>
                      <a:pt x="644" y="1446"/>
                    </a:lnTo>
                    <a:lnTo>
                      <a:pt x="680" y="1470"/>
                    </a:lnTo>
                    <a:lnTo>
                      <a:pt x="714" y="1492"/>
                    </a:lnTo>
                    <a:lnTo>
                      <a:pt x="750" y="1512"/>
                    </a:lnTo>
                    <a:lnTo>
                      <a:pt x="786" y="1532"/>
                    </a:lnTo>
                    <a:lnTo>
                      <a:pt x="822" y="1548"/>
                    </a:lnTo>
                    <a:lnTo>
                      <a:pt x="856" y="1566"/>
                    </a:lnTo>
                    <a:lnTo>
                      <a:pt x="892" y="1580"/>
                    </a:lnTo>
                    <a:lnTo>
                      <a:pt x="928" y="1592"/>
                    </a:lnTo>
                    <a:lnTo>
                      <a:pt x="964" y="1604"/>
                    </a:lnTo>
                    <a:lnTo>
                      <a:pt x="1000" y="1614"/>
                    </a:lnTo>
                    <a:lnTo>
                      <a:pt x="1000" y="1614"/>
                    </a:lnTo>
                    <a:lnTo>
                      <a:pt x="1056" y="1626"/>
                    </a:lnTo>
                    <a:lnTo>
                      <a:pt x="1110" y="1632"/>
                    </a:lnTo>
                    <a:lnTo>
                      <a:pt x="1164" y="1636"/>
                    </a:lnTo>
                    <a:lnTo>
                      <a:pt x="1216" y="1634"/>
                    </a:lnTo>
                    <a:lnTo>
                      <a:pt x="1268" y="1630"/>
                    </a:lnTo>
                    <a:lnTo>
                      <a:pt x="1318" y="1620"/>
                    </a:lnTo>
                    <a:lnTo>
                      <a:pt x="1366" y="1608"/>
                    </a:lnTo>
                    <a:lnTo>
                      <a:pt x="1412" y="1592"/>
                    </a:lnTo>
                    <a:lnTo>
                      <a:pt x="1458" y="1572"/>
                    </a:lnTo>
                    <a:lnTo>
                      <a:pt x="1502" y="1550"/>
                    </a:lnTo>
                    <a:lnTo>
                      <a:pt x="1544" y="1524"/>
                    </a:lnTo>
                    <a:lnTo>
                      <a:pt x="1586" y="1496"/>
                    </a:lnTo>
                    <a:lnTo>
                      <a:pt x="1626" y="1466"/>
                    </a:lnTo>
                    <a:lnTo>
                      <a:pt x="1664" y="1434"/>
                    </a:lnTo>
                    <a:lnTo>
                      <a:pt x="1700" y="1398"/>
                    </a:lnTo>
                    <a:lnTo>
                      <a:pt x="1736" y="1362"/>
                    </a:lnTo>
                    <a:lnTo>
                      <a:pt x="1770" y="1322"/>
                    </a:lnTo>
                    <a:lnTo>
                      <a:pt x="1804" y="1282"/>
                    </a:lnTo>
                    <a:lnTo>
                      <a:pt x="1834" y="1240"/>
                    </a:lnTo>
                    <a:lnTo>
                      <a:pt x="1864" y="1196"/>
                    </a:lnTo>
                    <a:lnTo>
                      <a:pt x="1894" y="1152"/>
                    </a:lnTo>
                    <a:lnTo>
                      <a:pt x="1920" y="1106"/>
                    </a:lnTo>
                    <a:lnTo>
                      <a:pt x="1946" y="1060"/>
                    </a:lnTo>
                    <a:lnTo>
                      <a:pt x="1970" y="1014"/>
                    </a:lnTo>
                    <a:lnTo>
                      <a:pt x="1994" y="966"/>
                    </a:lnTo>
                    <a:lnTo>
                      <a:pt x="2016" y="918"/>
                    </a:lnTo>
                    <a:lnTo>
                      <a:pt x="2036" y="872"/>
                    </a:lnTo>
                    <a:lnTo>
                      <a:pt x="2054" y="824"/>
                    </a:lnTo>
                    <a:lnTo>
                      <a:pt x="2072" y="776"/>
                    </a:lnTo>
                    <a:lnTo>
                      <a:pt x="2088" y="730"/>
                    </a:lnTo>
                    <a:lnTo>
                      <a:pt x="2114" y="638"/>
                    </a:lnTo>
                    <a:lnTo>
                      <a:pt x="2114" y="638"/>
                    </a:lnTo>
                    <a:close/>
                  </a:path>
                </a:pathLst>
              </a:custGeom>
              <a:solidFill>
                <a:srgbClr val="139AFF">
                  <a:alpha val="10001"/>
                </a:srgbClr>
              </a:solidFill>
              <a:ln w="19050" cap="rnd" cmpd="sng">
                <a:solidFill>
                  <a:srgbClr val="139A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grpSp>
          <p:nvGrpSpPr>
            <p:cNvPr id="13" name="Group 131"/>
            <p:cNvGrpSpPr>
              <a:grpSpLocks/>
            </p:cNvGrpSpPr>
            <p:nvPr/>
          </p:nvGrpSpPr>
          <p:grpSpPr bwMode="auto">
            <a:xfrm>
              <a:off x="327025" y="1900907"/>
              <a:ext cx="2817813" cy="2792413"/>
              <a:chOff x="206" y="1416"/>
              <a:chExt cx="1775" cy="1759"/>
            </a:xfrm>
          </p:grpSpPr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 rot="335655">
                <a:off x="206" y="1416"/>
                <a:ext cx="1775" cy="1750"/>
              </a:xfrm>
              <a:custGeom>
                <a:avLst/>
                <a:gdLst>
                  <a:gd name="T0" fmla="*/ 1884 w 1885"/>
                  <a:gd name="T1" fmla="*/ 1241 h 1860"/>
                  <a:gd name="T2" fmla="*/ 1876 w 1885"/>
                  <a:gd name="T3" fmla="*/ 1365 h 1860"/>
                  <a:gd name="T4" fmla="*/ 1842 w 1885"/>
                  <a:gd name="T5" fmla="*/ 1477 h 1860"/>
                  <a:gd name="T6" fmla="*/ 1784 w 1885"/>
                  <a:gd name="T7" fmla="*/ 1576 h 1860"/>
                  <a:gd name="T8" fmla="*/ 1703 w 1885"/>
                  <a:gd name="T9" fmla="*/ 1661 h 1860"/>
                  <a:gd name="T10" fmla="*/ 1607 w 1885"/>
                  <a:gd name="T11" fmla="*/ 1731 h 1860"/>
                  <a:gd name="T12" fmla="*/ 1497 w 1885"/>
                  <a:gd name="T13" fmla="*/ 1787 h 1860"/>
                  <a:gd name="T14" fmla="*/ 1374 w 1885"/>
                  <a:gd name="T15" fmla="*/ 1827 h 1860"/>
                  <a:gd name="T16" fmla="*/ 1246 w 1885"/>
                  <a:gd name="T17" fmla="*/ 1851 h 1860"/>
                  <a:gd name="T18" fmla="*/ 1111 w 1885"/>
                  <a:gd name="T19" fmla="*/ 1860 h 1860"/>
                  <a:gd name="T20" fmla="*/ 977 w 1885"/>
                  <a:gd name="T21" fmla="*/ 1849 h 1860"/>
                  <a:gd name="T22" fmla="*/ 841 w 1885"/>
                  <a:gd name="T23" fmla="*/ 1825 h 1860"/>
                  <a:gd name="T24" fmla="*/ 665 w 1885"/>
                  <a:gd name="T25" fmla="*/ 1781 h 1860"/>
                  <a:gd name="T26" fmla="*/ 539 w 1885"/>
                  <a:gd name="T27" fmla="*/ 1737 h 1860"/>
                  <a:gd name="T28" fmla="*/ 421 w 1885"/>
                  <a:gd name="T29" fmla="*/ 1685 h 1860"/>
                  <a:gd name="T30" fmla="*/ 315 w 1885"/>
                  <a:gd name="T31" fmla="*/ 1624 h 1860"/>
                  <a:gd name="T32" fmla="*/ 221 w 1885"/>
                  <a:gd name="T33" fmla="*/ 1554 h 1860"/>
                  <a:gd name="T34" fmla="*/ 140 w 1885"/>
                  <a:gd name="T35" fmla="*/ 1470 h 1860"/>
                  <a:gd name="T36" fmla="*/ 76 w 1885"/>
                  <a:gd name="T37" fmla="*/ 1376 h 1860"/>
                  <a:gd name="T38" fmla="*/ 31 w 1885"/>
                  <a:gd name="T39" fmla="*/ 1268 h 1860"/>
                  <a:gd name="T40" fmla="*/ 4 w 1885"/>
                  <a:gd name="T41" fmla="*/ 1147 h 1860"/>
                  <a:gd name="T42" fmla="*/ 0 w 1885"/>
                  <a:gd name="T43" fmla="*/ 1057 h 1860"/>
                  <a:gd name="T44" fmla="*/ 15 w 1885"/>
                  <a:gd name="T45" fmla="*/ 910 h 1860"/>
                  <a:gd name="T46" fmla="*/ 55 w 1885"/>
                  <a:gd name="T47" fmla="*/ 763 h 1860"/>
                  <a:gd name="T48" fmla="*/ 121 w 1885"/>
                  <a:gd name="T49" fmla="*/ 618 h 1860"/>
                  <a:gd name="T50" fmla="*/ 206 w 1885"/>
                  <a:gd name="T51" fmla="*/ 482 h 1860"/>
                  <a:gd name="T52" fmla="*/ 309 w 1885"/>
                  <a:gd name="T53" fmla="*/ 355 h 1860"/>
                  <a:gd name="T54" fmla="*/ 424 w 1885"/>
                  <a:gd name="T55" fmla="*/ 243 h 1860"/>
                  <a:gd name="T56" fmla="*/ 551 w 1885"/>
                  <a:gd name="T57" fmla="*/ 148 h 1860"/>
                  <a:gd name="T58" fmla="*/ 686 w 1885"/>
                  <a:gd name="T59" fmla="*/ 73 h 1860"/>
                  <a:gd name="T60" fmla="*/ 823 w 1885"/>
                  <a:gd name="T61" fmla="*/ 24 h 1860"/>
                  <a:gd name="T62" fmla="*/ 961 w 1885"/>
                  <a:gd name="T63" fmla="*/ 0 h 1860"/>
                  <a:gd name="T64" fmla="*/ 1052 w 1885"/>
                  <a:gd name="T65" fmla="*/ 3 h 1860"/>
                  <a:gd name="T66" fmla="*/ 1095 w 1885"/>
                  <a:gd name="T67" fmla="*/ 9 h 1860"/>
                  <a:gd name="T68" fmla="*/ 1221 w 1885"/>
                  <a:gd name="T69" fmla="*/ 47 h 1860"/>
                  <a:gd name="T70" fmla="*/ 1336 w 1885"/>
                  <a:gd name="T71" fmla="*/ 112 h 1860"/>
                  <a:gd name="T72" fmla="*/ 1442 w 1885"/>
                  <a:gd name="T73" fmla="*/ 200 h 1860"/>
                  <a:gd name="T74" fmla="*/ 1536 w 1885"/>
                  <a:gd name="T75" fmla="*/ 307 h 1860"/>
                  <a:gd name="T76" fmla="*/ 1619 w 1885"/>
                  <a:gd name="T77" fmla="*/ 431 h 1860"/>
                  <a:gd name="T78" fmla="*/ 1693 w 1885"/>
                  <a:gd name="T79" fmla="*/ 566 h 1860"/>
                  <a:gd name="T80" fmla="*/ 1755 w 1885"/>
                  <a:gd name="T81" fmla="*/ 709 h 1860"/>
                  <a:gd name="T82" fmla="*/ 1806 w 1885"/>
                  <a:gd name="T83" fmla="*/ 857 h 1860"/>
                  <a:gd name="T84" fmla="*/ 1846 w 1885"/>
                  <a:gd name="T85" fmla="*/ 1005 h 1860"/>
                  <a:gd name="T86" fmla="*/ 1873 w 1885"/>
                  <a:gd name="T87" fmla="*/ 1150 h 186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85"/>
                  <a:gd name="T133" fmla="*/ 0 h 1860"/>
                  <a:gd name="T134" fmla="*/ 1885 w 1885"/>
                  <a:gd name="T135" fmla="*/ 1860 h 186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85" h="1860">
                    <a:moveTo>
                      <a:pt x="1881" y="1198"/>
                    </a:moveTo>
                    <a:lnTo>
                      <a:pt x="1881" y="1198"/>
                    </a:lnTo>
                    <a:lnTo>
                      <a:pt x="1884" y="1241"/>
                    </a:lnTo>
                    <a:lnTo>
                      <a:pt x="1885" y="1285"/>
                    </a:lnTo>
                    <a:lnTo>
                      <a:pt x="1882" y="1326"/>
                    </a:lnTo>
                    <a:lnTo>
                      <a:pt x="1876" y="1365"/>
                    </a:lnTo>
                    <a:lnTo>
                      <a:pt x="1867" y="1404"/>
                    </a:lnTo>
                    <a:lnTo>
                      <a:pt x="1857" y="1441"/>
                    </a:lnTo>
                    <a:lnTo>
                      <a:pt x="1842" y="1477"/>
                    </a:lnTo>
                    <a:lnTo>
                      <a:pt x="1824" y="1512"/>
                    </a:lnTo>
                    <a:lnTo>
                      <a:pt x="1805" y="1545"/>
                    </a:lnTo>
                    <a:lnTo>
                      <a:pt x="1784" y="1576"/>
                    </a:lnTo>
                    <a:lnTo>
                      <a:pt x="1758" y="1606"/>
                    </a:lnTo>
                    <a:lnTo>
                      <a:pt x="1733" y="1634"/>
                    </a:lnTo>
                    <a:lnTo>
                      <a:pt x="1703" y="1661"/>
                    </a:lnTo>
                    <a:lnTo>
                      <a:pt x="1673" y="1687"/>
                    </a:lnTo>
                    <a:lnTo>
                      <a:pt x="1640" y="1709"/>
                    </a:lnTo>
                    <a:lnTo>
                      <a:pt x="1607" y="1731"/>
                    </a:lnTo>
                    <a:lnTo>
                      <a:pt x="1572" y="1751"/>
                    </a:lnTo>
                    <a:lnTo>
                      <a:pt x="1534" y="1770"/>
                    </a:lnTo>
                    <a:lnTo>
                      <a:pt x="1497" y="1787"/>
                    </a:lnTo>
                    <a:lnTo>
                      <a:pt x="1457" y="1802"/>
                    </a:lnTo>
                    <a:lnTo>
                      <a:pt x="1416" y="1815"/>
                    </a:lnTo>
                    <a:lnTo>
                      <a:pt x="1374" y="1827"/>
                    </a:lnTo>
                    <a:lnTo>
                      <a:pt x="1333" y="1837"/>
                    </a:lnTo>
                    <a:lnTo>
                      <a:pt x="1289" y="1845"/>
                    </a:lnTo>
                    <a:lnTo>
                      <a:pt x="1246" y="1851"/>
                    </a:lnTo>
                    <a:lnTo>
                      <a:pt x="1201" y="1855"/>
                    </a:lnTo>
                    <a:lnTo>
                      <a:pt x="1156" y="1858"/>
                    </a:lnTo>
                    <a:lnTo>
                      <a:pt x="1111" y="1860"/>
                    </a:lnTo>
                    <a:lnTo>
                      <a:pt x="1067" y="1858"/>
                    </a:lnTo>
                    <a:lnTo>
                      <a:pt x="1022" y="1855"/>
                    </a:lnTo>
                    <a:lnTo>
                      <a:pt x="977" y="1849"/>
                    </a:lnTo>
                    <a:lnTo>
                      <a:pt x="932" y="1843"/>
                    </a:lnTo>
                    <a:lnTo>
                      <a:pt x="841" y="1825"/>
                    </a:lnTo>
                    <a:lnTo>
                      <a:pt x="751" y="1805"/>
                    </a:lnTo>
                    <a:lnTo>
                      <a:pt x="708" y="1793"/>
                    </a:lnTo>
                    <a:lnTo>
                      <a:pt x="665" y="1781"/>
                    </a:lnTo>
                    <a:lnTo>
                      <a:pt x="621" y="1767"/>
                    </a:lnTo>
                    <a:lnTo>
                      <a:pt x="580" y="1752"/>
                    </a:lnTo>
                    <a:lnTo>
                      <a:pt x="539" y="1737"/>
                    </a:lnTo>
                    <a:lnTo>
                      <a:pt x="499" y="1721"/>
                    </a:lnTo>
                    <a:lnTo>
                      <a:pt x="460" y="1704"/>
                    </a:lnTo>
                    <a:lnTo>
                      <a:pt x="421" y="1685"/>
                    </a:lnTo>
                    <a:lnTo>
                      <a:pt x="385" y="1666"/>
                    </a:lnTo>
                    <a:lnTo>
                      <a:pt x="350" y="1646"/>
                    </a:lnTo>
                    <a:lnTo>
                      <a:pt x="315" y="1624"/>
                    </a:lnTo>
                    <a:lnTo>
                      <a:pt x="282" y="1601"/>
                    </a:lnTo>
                    <a:lnTo>
                      <a:pt x="251" y="1577"/>
                    </a:lnTo>
                    <a:lnTo>
                      <a:pt x="221" y="1554"/>
                    </a:lnTo>
                    <a:lnTo>
                      <a:pt x="193" y="1527"/>
                    </a:lnTo>
                    <a:lnTo>
                      <a:pt x="166" y="1498"/>
                    </a:lnTo>
                    <a:lnTo>
                      <a:pt x="140" y="1470"/>
                    </a:lnTo>
                    <a:lnTo>
                      <a:pt x="118" y="1440"/>
                    </a:lnTo>
                    <a:lnTo>
                      <a:pt x="96" y="1409"/>
                    </a:lnTo>
                    <a:lnTo>
                      <a:pt x="76" y="1376"/>
                    </a:lnTo>
                    <a:lnTo>
                      <a:pt x="60" y="1341"/>
                    </a:lnTo>
                    <a:lnTo>
                      <a:pt x="43" y="1306"/>
                    </a:lnTo>
                    <a:lnTo>
                      <a:pt x="31" y="1268"/>
                    </a:lnTo>
                    <a:lnTo>
                      <a:pt x="19" y="1229"/>
                    </a:lnTo>
                    <a:lnTo>
                      <a:pt x="12" y="1189"/>
                    </a:lnTo>
                    <a:lnTo>
                      <a:pt x="4" y="1147"/>
                    </a:lnTo>
                    <a:lnTo>
                      <a:pt x="1" y="1104"/>
                    </a:lnTo>
                    <a:lnTo>
                      <a:pt x="0" y="1057"/>
                    </a:lnTo>
                    <a:lnTo>
                      <a:pt x="1" y="1008"/>
                    </a:lnTo>
                    <a:lnTo>
                      <a:pt x="6" y="959"/>
                    </a:lnTo>
                    <a:lnTo>
                      <a:pt x="15" y="910"/>
                    </a:lnTo>
                    <a:lnTo>
                      <a:pt x="25" y="860"/>
                    </a:lnTo>
                    <a:lnTo>
                      <a:pt x="39" y="811"/>
                    </a:lnTo>
                    <a:lnTo>
                      <a:pt x="55" y="763"/>
                    </a:lnTo>
                    <a:lnTo>
                      <a:pt x="75" y="714"/>
                    </a:lnTo>
                    <a:lnTo>
                      <a:pt x="97" y="666"/>
                    </a:lnTo>
                    <a:lnTo>
                      <a:pt x="121" y="618"/>
                    </a:lnTo>
                    <a:lnTo>
                      <a:pt x="148" y="572"/>
                    </a:lnTo>
                    <a:lnTo>
                      <a:pt x="176" y="527"/>
                    </a:lnTo>
                    <a:lnTo>
                      <a:pt x="206" y="482"/>
                    </a:lnTo>
                    <a:lnTo>
                      <a:pt x="239" y="439"/>
                    </a:lnTo>
                    <a:lnTo>
                      <a:pt x="273" y="396"/>
                    </a:lnTo>
                    <a:lnTo>
                      <a:pt x="309" y="355"/>
                    </a:lnTo>
                    <a:lnTo>
                      <a:pt x="347" y="316"/>
                    </a:lnTo>
                    <a:lnTo>
                      <a:pt x="385" y="279"/>
                    </a:lnTo>
                    <a:lnTo>
                      <a:pt x="424" y="243"/>
                    </a:lnTo>
                    <a:lnTo>
                      <a:pt x="466" y="209"/>
                    </a:lnTo>
                    <a:lnTo>
                      <a:pt x="508" y="177"/>
                    </a:lnTo>
                    <a:lnTo>
                      <a:pt x="551" y="148"/>
                    </a:lnTo>
                    <a:lnTo>
                      <a:pt x="596" y="121"/>
                    </a:lnTo>
                    <a:lnTo>
                      <a:pt x="639" y="95"/>
                    </a:lnTo>
                    <a:lnTo>
                      <a:pt x="686" y="73"/>
                    </a:lnTo>
                    <a:lnTo>
                      <a:pt x="731" y="53"/>
                    </a:lnTo>
                    <a:lnTo>
                      <a:pt x="777" y="37"/>
                    </a:lnTo>
                    <a:lnTo>
                      <a:pt x="823" y="24"/>
                    </a:lnTo>
                    <a:lnTo>
                      <a:pt x="869" y="12"/>
                    </a:lnTo>
                    <a:lnTo>
                      <a:pt x="914" y="4"/>
                    </a:lnTo>
                    <a:lnTo>
                      <a:pt x="961" y="0"/>
                    </a:lnTo>
                    <a:lnTo>
                      <a:pt x="1007" y="0"/>
                    </a:lnTo>
                    <a:lnTo>
                      <a:pt x="1029" y="0"/>
                    </a:lnTo>
                    <a:lnTo>
                      <a:pt x="1052" y="3"/>
                    </a:lnTo>
                    <a:lnTo>
                      <a:pt x="1074" y="4"/>
                    </a:lnTo>
                    <a:lnTo>
                      <a:pt x="1095" y="9"/>
                    </a:lnTo>
                    <a:lnTo>
                      <a:pt x="1138" y="18"/>
                    </a:lnTo>
                    <a:lnTo>
                      <a:pt x="1180" y="31"/>
                    </a:lnTo>
                    <a:lnTo>
                      <a:pt x="1221" y="47"/>
                    </a:lnTo>
                    <a:lnTo>
                      <a:pt x="1261" y="65"/>
                    </a:lnTo>
                    <a:lnTo>
                      <a:pt x="1298" y="88"/>
                    </a:lnTo>
                    <a:lnTo>
                      <a:pt x="1336" y="112"/>
                    </a:lnTo>
                    <a:lnTo>
                      <a:pt x="1373" y="139"/>
                    </a:lnTo>
                    <a:lnTo>
                      <a:pt x="1407" y="168"/>
                    </a:lnTo>
                    <a:lnTo>
                      <a:pt x="1442" y="200"/>
                    </a:lnTo>
                    <a:lnTo>
                      <a:pt x="1474" y="234"/>
                    </a:lnTo>
                    <a:lnTo>
                      <a:pt x="1506" y="270"/>
                    </a:lnTo>
                    <a:lnTo>
                      <a:pt x="1536" y="307"/>
                    </a:lnTo>
                    <a:lnTo>
                      <a:pt x="1566" y="348"/>
                    </a:lnTo>
                    <a:lnTo>
                      <a:pt x="1593" y="388"/>
                    </a:lnTo>
                    <a:lnTo>
                      <a:pt x="1619" y="431"/>
                    </a:lnTo>
                    <a:lnTo>
                      <a:pt x="1645" y="475"/>
                    </a:lnTo>
                    <a:lnTo>
                      <a:pt x="1670" y="520"/>
                    </a:lnTo>
                    <a:lnTo>
                      <a:pt x="1693" y="566"/>
                    </a:lnTo>
                    <a:lnTo>
                      <a:pt x="1715" y="612"/>
                    </a:lnTo>
                    <a:lnTo>
                      <a:pt x="1736" y="660"/>
                    </a:lnTo>
                    <a:lnTo>
                      <a:pt x="1755" y="709"/>
                    </a:lnTo>
                    <a:lnTo>
                      <a:pt x="1773" y="759"/>
                    </a:lnTo>
                    <a:lnTo>
                      <a:pt x="1791" y="808"/>
                    </a:lnTo>
                    <a:lnTo>
                      <a:pt x="1806" y="857"/>
                    </a:lnTo>
                    <a:lnTo>
                      <a:pt x="1821" y="907"/>
                    </a:lnTo>
                    <a:lnTo>
                      <a:pt x="1835" y="956"/>
                    </a:lnTo>
                    <a:lnTo>
                      <a:pt x="1846" y="1005"/>
                    </a:lnTo>
                    <a:lnTo>
                      <a:pt x="1857" y="1054"/>
                    </a:lnTo>
                    <a:lnTo>
                      <a:pt x="1866" y="1102"/>
                    </a:lnTo>
                    <a:lnTo>
                      <a:pt x="1873" y="1150"/>
                    </a:lnTo>
                    <a:lnTo>
                      <a:pt x="1881" y="1198"/>
                    </a:lnTo>
                    <a:close/>
                  </a:path>
                </a:pathLst>
              </a:custGeom>
              <a:solidFill>
                <a:srgbClr val="FDB602">
                  <a:alpha val="20000"/>
                </a:srgbClr>
              </a:solidFill>
              <a:ln w="101600" algn="ctr">
                <a:solidFill>
                  <a:srgbClr val="F7B60D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kumimoji="0" lang="ko-KR" altLang="en-US" sz="1600" baseline="0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241" y="1837"/>
                <a:ext cx="1678" cy="1338"/>
              </a:xfrm>
              <a:custGeom>
                <a:avLst/>
                <a:gdLst>
                  <a:gd name="T0" fmla="*/ 0 w 2106"/>
                  <a:gd name="T1" fmla="*/ 992 h 1726"/>
                  <a:gd name="T2" fmla="*/ 28 w 2106"/>
                  <a:gd name="T3" fmla="*/ 1060 h 1726"/>
                  <a:gd name="T4" fmla="*/ 60 w 2106"/>
                  <a:gd name="T5" fmla="*/ 1122 h 1726"/>
                  <a:gd name="T6" fmla="*/ 100 w 2106"/>
                  <a:gd name="T7" fmla="*/ 1182 h 1726"/>
                  <a:gd name="T8" fmla="*/ 144 w 2106"/>
                  <a:gd name="T9" fmla="*/ 1238 h 1726"/>
                  <a:gd name="T10" fmla="*/ 194 w 2106"/>
                  <a:gd name="T11" fmla="*/ 1292 h 1726"/>
                  <a:gd name="T12" fmla="*/ 248 w 2106"/>
                  <a:gd name="T13" fmla="*/ 1342 h 1726"/>
                  <a:gd name="T14" fmla="*/ 306 w 2106"/>
                  <a:gd name="T15" fmla="*/ 1388 h 1726"/>
                  <a:gd name="T16" fmla="*/ 434 w 2106"/>
                  <a:gd name="T17" fmla="*/ 1472 h 1726"/>
                  <a:gd name="T18" fmla="*/ 576 w 2106"/>
                  <a:gd name="T19" fmla="*/ 1544 h 1726"/>
                  <a:gd name="T20" fmla="*/ 728 w 2106"/>
                  <a:gd name="T21" fmla="*/ 1608 h 1726"/>
                  <a:gd name="T22" fmla="*/ 888 w 2106"/>
                  <a:gd name="T23" fmla="*/ 1660 h 1726"/>
                  <a:gd name="T24" fmla="*/ 970 w 2106"/>
                  <a:gd name="T25" fmla="*/ 1684 h 1726"/>
                  <a:gd name="T26" fmla="*/ 1058 w 2106"/>
                  <a:gd name="T27" fmla="*/ 1704 h 1726"/>
                  <a:gd name="T28" fmla="*/ 1146 w 2106"/>
                  <a:gd name="T29" fmla="*/ 1718 h 1726"/>
                  <a:gd name="T30" fmla="*/ 1234 w 2106"/>
                  <a:gd name="T31" fmla="*/ 1724 h 1726"/>
                  <a:gd name="T32" fmla="*/ 1322 w 2106"/>
                  <a:gd name="T33" fmla="*/ 1724 h 1726"/>
                  <a:gd name="T34" fmla="*/ 1410 w 2106"/>
                  <a:gd name="T35" fmla="*/ 1718 h 1726"/>
                  <a:gd name="T36" fmla="*/ 1494 w 2106"/>
                  <a:gd name="T37" fmla="*/ 1706 h 1726"/>
                  <a:gd name="T38" fmla="*/ 1578 w 2106"/>
                  <a:gd name="T39" fmla="*/ 1686 h 1726"/>
                  <a:gd name="T40" fmla="*/ 1658 w 2106"/>
                  <a:gd name="T41" fmla="*/ 1662 h 1726"/>
                  <a:gd name="T42" fmla="*/ 1734 w 2106"/>
                  <a:gd name="T43" fmla="*/ 1630 h 1726"/>
                  <a:gd name="T44" fmla="*/ 1806 w 2106"/>
                  <a:gd name="T45" fmla="*/ 1594 h 1726"/>
                  <a:gd name="T46" fmla="*/ 1872 w 2106"/>
                  <a:gd name="T47" fmla="*/ 1550 h 1726"/>
                  <a:gd name="T48" fmla="*/ 1934 w 2106"/>
                  <a:gd name="T49" fmla="*/ 1500 h 1726"/>
                  <a:gd name="T50" fmla="*/ 1988 w 2106"/>
                  <a:gd name="T51" fmla="*/ 1444 h 1726"/>
                  <a:gd name="T52" fmla="*/ 2036 w 2106"/>
                  <a:gd name="T53" fmla="*/ 1384 h 1726"/>
                  <a:gd name="T54" fmla="*/ 2074 w 2106"/>
                  <a:gd name="T55" fmla="*/ 1316 h 1726"/>
                  <a:gd name="T56" fmla="*/ 2106 w 2106"/>
                  <a:gd name="T57" fmla="*/ 1244 h 1726"/>
                  <a:gd name="T58" fmla="*/ 2088 w 2106"/>
                  <a:gd name="T59" fmla="*/ 1140 h 1726"/>
                  <a:gd name="T60" fmla="*/ 2038 w 2106"/>
                  <a:gd name="T61" fmla="*/ 932 h 1726"/>
                  <a:gd name="T62" fmla="*/ 1990 w 2106"/>
                  <a:gd name="T63" fmla="*/ 780 h 1726"/>
                  <a:gd name="T64" fmla="*/ 1952 w 2106"/>
                  <a:gd name="T65" fmla="*/ 682 h 1726"/>
                  <a:gd name="T66" fmla="*/ 1910 w 2106"/>
                  <a:gd name="T67" fmla="*/ 588 h 1726"/>
                  <a:gd name="T68" fmla="*/ 1864 w 2106"/>
                  <a:gd name="T69" fmla="*/ 498 h 1726"/>
                  <a:gd name="T70" fmla="*/ 1812 w 2106"/>
                  <a:gd name="T71" fmla="*/ 412 h 1726"/>
                  <a:gd name="T72" fmla="*/ 1758 w 2106"/>
                  <a:gd name="T73" fmla="*/ 332 h 1726"/>
                  <a:gd name="T74" fmla="*/ 1698 w 2106"/>
                  <a:gd name="T75" fmla="*/ 258 h 1726"/>
                  <a:gd name="T76" fmla="*/ 1634 w 2106"/>
                  <a:gd name="T77" fmla="*/ 194 h 1726"/>
                  <a:gd name="T78" fmla="*/ 1566 w 2106"/>
                  <a:gd name="T79" fmla="*/ 136 h 1726"/>
                  <a:gd name="T80" fmla="*/ 1492 w 2106"/>
                  <a:gd name="T81" fmla="*/ 88 h 1726"/>
                  <a:gd name="T82" fmla="*/ 1416 w 2106"/>
                  <a:gd name="T83" fmla="*/ 48 h 1726"/>
                  <a:gd name="T84" fmla="*/ 1334 w 2106"/>
                  <a:gd name="T85" fmla="*/ 22 h 1726"/>
                  <a:gd name="T86" fmla="*/ 1290 w 2106"/>
                  <a:gd name="T87" fmla="*/ 12 h 1726"/>
                  <a:gd name="T88" fmla="*/ 1196 w 2106"/>
                  <a:gd name="T89" fmla="*/ 0 h 1726"/>
                  <a:gd name="T90" fmla="*/ 1100 w 2106"/>
                  <a:gd name="T91" fmla="*/ 4 h 1726"/>
                  <a:gd name="T92" fmla="*/ 1002 w 2106"/>
                  <a:gd name="T93" fmla="*/ 20 h 1726"/>
                  <a:gd name="T94" fmla="*/ 904 w 2106"/>
                  <a:gd name="T95" fmla="*/ 46 h 1726"/>
                  <a:gd name="T96" fmla="*/ 804 w 2106"/>
                  <a:gd name="T97" fmla="*/ 84 h 1726"/>
                  <a:gd name="T98" fmla="*/ 708 w 2106"/>
                  <a:gd name="T99" fmla="*/ 132 h 1726"/>
                  <a:gd name="T100" fmla="*/ 614 w 2106"/>
                  <a:gd name="T101" fmla="*/ 190 h 1726"/>
                  <a:gd name="T102" fmla="*/ 522 w 2106"/>
                  <a:gd name="T103" fmla="*/ 256 h 1726"/>
                  <a:gd name="T104" fmla="*/ 434 w 2106"/>
                  <a:gd name="T105" fmla="*/ 330 h 1726"/>
                  <a:gd name="T106" fmla="*/ 350 w 2106"/>
                  <a:gd name="T107" fmla="*/ 410 h 1726"/>
                  <a:gd name="T108" fmla="*/ 272 w 2106"/>
                  <a:gd name="T109" fmla="*/ 498 h 1726"/>
                  <a:gd name="T110" fmla="*/ 202 w 2106"/>
                  <a:gd name="T111" fmla="*/ 590 h 1726"/>
                  <a:gd name="T112" fmla="*/ 138 w 2106"/>
                  <a:gd name="T113" fmla="*/ 686 h 1726"/>
                  <a:gd name="T114" fmla="*/ 82 w 2106"/>
                  <a:gd name="T115" fmla="*/ 786 h 1726"/>
                  <a:gd name="T116" fmla="*/ 36 w 2106"/>
                  <a:gd name="T117" fmla="*/ 888 h 1726"/>
                  <a:gd name="T118" fmla="*/ 0 w 2106"/>
                  <a:gd name="T119" fmla="*/ 992 h 1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06" h="1726">
                    <a:moveTo>
                      <a:pt x="0" y="992"/>
                    </a:moveTo>
                    <a:lnTo>
                      <a:pt x="0" y="992"/>
                    </a:lnTo>
                    <a:lnTo>
                      <a:pt x="14" y="1026"/>
                    </a:lnTo>
                    <a:lnTo>
                      <a:pt x="28" y="1060"/>
                    </a:lnTo>
                    <a:lnTo>
                      <a:pt x="44" y="1092"/>
                    </a:lnTo>
                    <a:lnTo>
                      <a:pt x="60" y="1122"/>
                    </a:lnTo>
                    <a:lnTo>
                      <a:pt x="80" y="1154"/>
                    </a:lnTo>
                    <a:lnTo>
                      <a:pt x="100" y="1182"/>
                    </a:lnTo>
                    <a:lnTo>
                      <a:pt x="122" y="1212"/>
                    </a:lnTo>
                    <a:lnTo>
                      <a:pt x="144" y="1238"/>
                    </a:lnTo>
                    <a:lnTo>
                      <a:pt x="168" y="1266"/>
                    </a:lnTo>
                    <a:lnTo>
                      <a:pt x="194" y="1292"/>
                    </a:lnTo>
                    <a:lnTo>
                      <a:pt x="220" y="1316"/>
                    </a:lnTo>
                    <a:lnTo>
                      <a:pt x="248" y="1342"/>
                    </a:lnTo>
                    <a:lnTo>
                      <a:pt x="276" y="1364"/>
                    </a:lnTo>
                    <a:lnTo>
                      <a:pt x="306" y="1388"/>
                    </a:lnTo>
                    <a:lnTo>
                      <a:pt x="368" y="1432"/>
                    </a:lnTo>
                    <a:lnTo>
                      <a:pt x="434" y="1472"/>
                    </a:lnTo>
                    <a:lnTo>
                      <a:pt x="504" y="1510"/>
                    </a:lnTo>
                    <a:lnTo>
                      <a:pt x="576" y="1544"/>
                    </a:lnTo>
                    <a:lnTo>
                      <a:pt x="650" y="1578"/>
                    </a:lnTo>
                    <a:lnTo>
                      <a:pt x="728" y="1608"/>
                    </a:lnTo>
                    <a:lnTo>
                      <a:pt x="806" y="1634"/>
                    </a:lnTo>
                    <a:lnTo>
                      <a:pt x="888" y="1660"/>
                    </a:lnTo>
                    <a:lnTo>
                      <a:pt x="970" y="1684"/>
                    </a:lnTo>
                    <a:lnTo>
                      <a:pt x="970" y="1684"/>
                    </a:lnTo>
                    <a:lnTo>
                      <a:pt x="1014" y="1694"/>
                    </a:lnTo>
                    <a:lnTo>
                      <a:pt x="1058" y="1704"/>
                    </a:lnTo>
                    <a:lnTo>
                      <a:pt x="1102" y="1712"/>
                    </a:lnTo>
                    <a:lnTo>
                      <a:pt x="1146" y="1718"/>
                    </a:lnTo>
                    <a:lnTo>
                      <a:pt x="1190" y="1722"/>
                    </a:lnTo>
                    <a:lnTo>
                      <a:pt x="1234" y="1724"/>
                    </a:lnTo>
                    <a:lnTo>
                      <a:pt x="1278" y="1726"/>
                    </a:lnTo>
                    <a:lnTo>
                      <a:pt x="1322" y="1724"/>
                    </a:lnTo>
                    <a:lnTo>
                      <a:pt x="1366" y="1722"/>
                    </a:lnTo>
                    <a:lnTo>
                      <a:pt x="1410" y="1718"/>
                    </a:lnTo>
                    <a:lnTo>
                      <a:pt x="1452" y="1712"/>
                    </a:lnTo>
                    <a:lnTo>
                      <a:pt x="1494" y="1706"/>
                    </a:lnTo>
                    <a:lnTo>
                      <a:pt x="1536" y="1698"/>
                    </a:lnTo>
                    <a:lnTo>
                      <a:pt x="1578" y="1686"/>
                    </a:lnTo>
                    <a:lnTo>
                      <a:pt x="1618" y="1676"/>
                    </a:lnTo>
                    <a:lnTo>
                      <a:pt x="1658" y="1662"/>
                    </a:lnTo>
                    <a:lnTo>
                      <a:pt x="1696" y="1646"/>
                    </a:lnTo>
                    <a:lnTo>
                      <a:pt x="1734" y="1630"/>
                    </a:lnTo>
                    <a:lnTo>
                      <a:pt x="1770" y="1612"/>
                    </a:lnTo>
                    <a:lnTo>
                      <a:pt x="1806" y="1594"/>
                    </a:lnTo>
                    <a:lnTo>
                      <a:pt x="1840" y="1572"/>
                    </a:lnTo>
                    <a:lnTo>
                      <a:pt x="1872" y="1550"/>
                    </a:lnTo>
                    <a:lnTo>
                      <a:pt x="1904" y="1526"/>
                    </a:lnTo>
                    <a:lnTo>
                      <a:pt x="1934" y="1500"/>
                    </a:lnTo>
                    <a:lnTo>
                      <a:pt x="1962" y="1474"/>
                    </a:lnTo>
                    <a:lnTo>
                      <a:pt x="1988" y="1444"/>
                    </a:lnTo>
                    <a:lnTo>
                      <a:pt x="2012" y="1414"/>
                    </a:lnTo>
                    <a:lnTo>
                      <a:pt x="2036" y="1384"/>
                    </a:lnTo>
                    <a:lnTo>
                      <a:pt x="2056" y="1350"/>
                    </a:lnTo>
                    <a:lnTo>
                      <a:pt x="2074" y="1316"/>
                    </a:lnTo>
                    <a:lnTo>
                      <a:pt x="2092" y="1280"/>
                    </a:lnTo>
                    <a:lnTo>
                      <a:pt x="2106" y="1244"/>
                    </a:lnTo>
                    <a:lnTo>
                      <a:pt x="2106" y="1244"/>
                    </a:lnTo>
                    <a:lnTo>
                      <a:pt x="2088" y="1140"/>
                    </a:lnTo>
                    <a:lnTo>
                      <a:pt x="2064" y="1036"/>
                    </a:lnTo>
                    <a:lnTo>
                      <a:pt x="2038" y="932"/>
                    </a:lnTo>
                    <a:lnTo>
                      <a:pt x="2006" y="832"/>
                    </a:lnTo>
                    <a:lnTo>
                      <a:pt x="1990" y="780"/>
                    </a:lnTo>
                    <a:lnTo>
                      <a:pt x="1972" y="732"/>
                    </a:lnTo>
                    <a:lnTo>
                      <a:pt x="1952" y="682"/>
                    </a:lnTo>
                    <a:lnTo>
                      <a:pt x="1932" y="634"/>
                    </a:lnTo>
                    <a:lnTo>
                      <a:pt x="1910" y="588"/>
                    </a:lnTo>
                    <a:lnTo>
                      <a:pt x="1888" y="542"/>
                    </a:lnTo>
                    <a:lnTo>
                      <a:pt x="1864" y="498"/>
                    </a:lnTo>
                    <a:lnTo>
                      <a:pt x="1838" y="454"/>
                    </a:lnTo>
                    <a:lnTo>
                      <a:pt x="1812" y="412"/>
                    </a:lnTo>
                    <a:lnTo>
                      <a:pt x="1786" y="372"/>
                    </a:lnTo>
                    <a:lnTo>
                      <a:pt x="1758" y="332"/>
                    </a:lnTo>
                    <a:lnTo>
                      <a:pt x="1728" y="294"/>
                    </a:lnTo>
                    <a:lnTo>
                      <a:pt x="1698" y="258"/>
                    </a:lnTo>
                    <a:lnTo>
                      <a:pt x="1666" y="226"/>
                    </a:lnTo>
                    <a:lnTo>
                      <a:pt x="1634" y="194"/>
                    </a:lnTo>
                    <a:lnTo>
                      <a:pt x="1600" y="164"/>
                    </a:lnTo>
                    <a:lnTo>
                      <a:pt x="1566" y="136"/>
                    </a:lnTo>
                    <a:lnTo>
                      <a:pt x="1530" y="110"/>
                    </a:lnTo>
                    <a:lnTo>
                      <a:pt x="1492" y="88"/>
                    </a:lnTo>
                    <a:lnTo>
                      <a:pt x="1454" y="66"/>
                    </a:lnTo>
                    <a:lnTo>
                      <a:pt x="1416" y="48"/>
                    </a:lnTo>
                    <a:lnTo>
                      <a:pt x="1376" y="34"/>
                    </a:lnTo>
                    <a:lnTo>
                      <a:pt x="1334" y="22"/>
                    </a:lnTo>
                    <a:lnTo>
                      <a:pt x="1290" y="12"/>
                    </a:lnTo>
                    <a:lnTo>
                      <a:pt x="1290" y="12"/>
                    </a:lnTo>
                    <a:lnTo>
                      <a:pt x="1244" y="4"/>
                    </a:lnTo>
                    <a:lnTo>
                      <a:pt x="1196" y="0"/>
                    </a:lnTo>
                    <a:lnTo>
                      <a:pt x="1148" y="0"/>
                    </a:lnTo>
                    <a:lnTo>
                      <a:pt x="1100" y="4"/>
                    </a:lnTo>
                    <a:lnTo>
                      <a:pt x="1050" y="10"/>
                    </a:lnTo>
                    <a:lnTo>
                      <a:pt x="1002" y="20"/>
                    </a:lnTo>
                    <a:lnTo>
                      <a:pt x="952" y="32"/>
                    </a:lnTo>
                    <a:lnTo>
                      <a:pt x="904" y="46"/>
                    </a:lnTo>
                    <a:lnTo>
                      <a:pt x="854" y="64"/>
                    </a:lnTo>
                    <a:lnTo>
                      <a:pt x="804" y="84"/>
                    </a:lnTo>
                    <a:lnTo>
                      <a:pt x="756" y="108"/>
                    </a:lnTo>
                    <a:lnTo>
                      <a:pt x="708" y="132"/>
                    </a:lnTo>
                    <a:lnTo>
                      <a:pt x="660" y="160"/>
                    </a:lnTo>
                    <a:lnTo>
                      <a:pt x="614" y="190"/>
                    </a:lnTo>
                    <a:lnTo>
                      <a:pt x="566" y="222"/>
                    </a:lnTo>
                    <a:lnTo>
                      <a:pt x="522" y="256"/>
                    </a:lnTo>
                    <a:lnTo>
                      <a:pt x="476" y="292"/>
                    </a:lnTo>
                    <a:lnTo>
                      <a:pt x="434" y="330"/>
                    </a:lnTo>
                    <a:lnTo>
                      <a:pt x="390" y="370"/>
                    </a:lnTo>
                    <a:lnTo>
                      <a:pt x="350" y="410"/>
                    </a:lnTo>
                    <a:lnTo>
                      <a:pt x="310" y="454"/>
                    </a:lnTo>
                    <a:lnTo>
                      <a:pt x="272" y="498"/>
                    </a:lnTo>
                    <a:lnTo>
                      <a:pt x="236" y="542"/>
                    </a:lnTo>
                    <a:lnTo>
                      <a:pt x="202" y="590"/>
                    </a:lnTo>
                    <a:lnTo>
                      <a:pt x="168" y="636"/>
                    </a:lnTo>
                    <a:lnTo>
                      <a:pt x="138" y="686"/>
                    </a:lnTo>
                    <a:lnTo>
                      <a:pt x="108" y="734"/>
                    </a:lnTo>
                    <a:lnTo>
                      <a:pt x="82" y="786"/>
                    </a:lnTo>
                    <a:lnTo>
                      <a:pt x="58" y="836"/>
                    </a:lnTo>
                    <a:lnTo>
                      <a:pt x="36" y="888"/>
                    </a:lnTo>
                    <a:lnTo>
                      <a:pt x="18" y="940"/>
                    </a:lnTo>
                    <a:lnTo>
                      <a:pt x="0" y="992"/>
                    </a:lnTo>
                    <a:lnTo>
                      <a:pt x="0" y="992"/>
                    </a:lnTo>
                    <a:close/>
                  </a:path>
                </a:pathLst>
              </a:custGeom>
              <a:solidFill>
                <a:srgbClr val="FDB602">
                  <a:alpha val="10001"/>
                </a:srgbClr>
              </a:solidFill>
              <a:ln w="19050" cap="rnd" cmpd="sng">
                <a:solidFill>
                  <a:srgbClr val="F7B60D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16" name="Oval 142"/>
            <p:cNvSpPr>
              <a:spLocks noChangeArrowheads="1"/>
            </p:cNvSpPr>
            <p:nvPr/>
          </p:nvSpPr>
          <p:spPr bwMode="auto">
            <a:xfrm>
              <a:off x="3573463" y="908720"/>
              <a:ext cx="1414462" cy="1414462"/>
            </a:xfrm>
            <a:prstGeom prst="ellipse">
              <a:avLst/>
            </a:prstGeom>
            <a:solidFill>
              <a:srgbClr val="808080">
                <a:alpha val="20000"/>
              </a:srgbClr>
            </a:solidFill>
            <a:ln w="101600" algn="ctr">
              <a:solidFill>
                <a:srgbClr val="2F2F2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endParaRPr lang="ko-KR" altLang="en-US" sz="1600" baseline="0"/>
            </a:p>
          </p:txBody>
        </p:sp>
        <p:sp>
          <p:nvSpPr>
            <p:cNvPr id="17" name="TextBox 57"/>
            <p:cNvSpPr txBox="1">
              <a:spLocks noChangeArrowheads="1"/>
            </p:cNvSpPr>
            <p:nvPr/>
          </p:nvSpPr>
          <p:spPr bwMode="auto">
            <a:xfrm>
              <a:off x="4314825" y="2861344"/>
              <a:ext cx="1081088" cy="486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 type="oval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200" b="1" baseline="0">
                  <a:latin typeface="Arial Black" pitchFamily="34" charset="0"/>
                </a:rPr>
                <a:t>Attraction</a:t>
              </a:r>
              <a:endParaRPr kumimoji="0" lang="ko-KR" altLang="en-US" sz="1200" b="1" baseline="0">
                <a:latin typeface="Arial Black" pitchFamily="34" charset="0"/>
              </a:endParaRP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3841750" y="3917032"/>
              <a:ext cx="1943100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  <a:headEnd type="oval" w="med" len="med"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0" lang="en-US" altLang="ko-KR" sz="900" baseline="0">
                  <a:latin typeface="Arial" charset="0"/>
                  <a:ea typeface="맑은 고딕" pitchFamily="50" charset="-127"/>
                </a:rPr>
                <a:t>Attraction is a feeling of liking </a:t>
              </a:r>
            </a:p>
            <a:p>
              <a:r>
                <a:rPr kumimoji="0" lang="en-US" altLang="ko-KR" sz="900" baseline="0">
                  <a:latin typeface="Arial" charset="0"/>
                  <a:ea typeface="맑은 고딕" pitchFamily="50" charset="-127"/>
                </a:rPr>
                <a:t>someone, and often of being </a:t>
              </a:r>
            </a:p>
            <a:p>
              <a:r>
                <a:rPr kumimoji="0" lang="en-US" altLang="ko-KR" sz="900" baseline="0">
                  <a:latin typeface="Arial" charset="0"/>
                  <a:ea typeface="맑은 고딕" pitchFamily="50" charset="-127"/>
                </a:rPr>
                <a:t>sexually interested in them.</a:t>
              </a:r>
            </a:p>
          </p:txBody>
        </p:sp>
        <p:sp>
          <p:nvSpPr>
            <p:cNvPr id="19" name="TextBox 58"/>
            <p:cNvSpPr txBox="1">
              <a:spLocks noChangeArrowheads="1"/>
            </p:cNvSpPr>
            <p:nvPr/>
          </p:nvSpPr>
          <p:spPr bwMode="auto">
            <a:xfrm>
              <a:off x="1109663" y="2175545"/>
              <a:ext cx="1360487" cy="29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200" b="1" baseline="0">
                  <a:solidFill>
                    <a:srgbClr val="F9B60D"/>
                  </a:solidFill>
                  <a:latin typeface="Arial Black" pitchFamily="34" charset="0"/>
                </a:rPr>
                <a:t>FriendShip</a:t>
              </a:r>
              <a:endParaRPr kumimoji="0" lang="ko-KR" altLang="en-US" sz="1200" b="1" baseline="0">
                <a:solidFill>
                  <a:srgbClr val="F9B60D"/>
                </a:solidFill>
                <a:latin typeface="Arial Black" pitchFamily="34" charset="0"/>
              </a:endParaRPr>
            </a:p>
          </p:txBody>
        </p:sp>
        <p:sp>
          <p:nvSpPr>
            <p:cNvPr id="20" name="TextBox 60"/>
            <p:cNvSpPr txBox="1">
              <a:spLocks noChangeArrowheads="1"/>
            </p:cNvSpPr>
            <p:nvPr/>
          </p:nvSpPr>
          <p:spPr bwMode="auto">
            <a:xfrm>
              <a:off x="6804025" y="1659607"/>
              <a:ext cx="1052513" cy="29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200" b="1" baseline="0">
                  <a:solidFill>
                    <a:srgbClr val="139AFF"/>
                  </a:solidFill>
                  <a:latin typeface="Arial Black" pitchFamily="34" charset="0"/>
                </a:rPr>
                <a:t>Indentity</a:t>
              </a:r>
              <a:endParaRPr kumimoji="0" lang="ko-KR" altLang="en-US" sz="1200" b="1" baseline="0">
                <a:solidFill>
                  <a:srgbClr val="139AFF"/>
                </a:solidFill>
                <a:latin typeface="Arial Black" pitchFamily="34" charset="0"/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6761163" y="2397795"/>
              <a:ext cx="1387475" cy="100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  <a:headEnd type="oval" w="med" len="med"/>
                  <a:tailEnd type="oval" w="med" len="med"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0" lang="en-US" altLang="ko-KR" sz="900" baseline="0">
                  <a:solidFill>
                    <a:srgbClr val="3399FF"/>
                  </a:solidFill>
                  <a:latin typeface="Arial" charset="0"/>
                  <a:ea typeface="맑은 고딕" pitchFamily="50" charset="-127"/>
                </a:rPr>
                <a:t>When you indent a line of writing, you start it further away from the edge of the paper than all the other lines.</a:t>
              </a:r>
            </a:p>
          </p:txBody>
        </p:sp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3784986" y="1337345"/>
              <a:ext cx="999354" cy="51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pPr algn="ctr"/>
              <a:r>
                <a:rPr kumimoji="0" lang="en-US" altLang="ko-KR" sz="1600" b="1" baseline="0">
                  <a:latin typeface="Arial Black" pitchFamily="34" charset="0"/>
                </a:rPr>
                <a:t>Design</a:t>
              </a:r>
            </a:p>
            <a:p>
              <a:pPr algn="ctr"/>
              <a:r>
                <a:rPr kumimoji="0" lang="en-US" altLang="ko-KR" sz="900" b="1" baseline="0">
                  <a:latin typeface="Arial Black" pitchFamily="34" charset="0"/>
                </a:rPr>
                <a:t>Inspiration</a:t>
              </a:r>
            </a:p>
          </p:txBody>
        </p:sp>
        <p:sp>
          <p:nvSpPr>
            <p:cNvPr id="23" name="Text Box 52"/>
            <p:cNvSpPr txBox="1">
              <a:spLocks noChangeArrowheads="1"/>
            </p:cNvSpPr>
            <p:nvPr/>
          </p:nvSpPr>
          <p:spPr bwMode="auto">
            <a:xfrm>
              <a:off x="814388" y="3156620"/>
              <a:ext cx="2160587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kumimoji="0" lang="en-US" altLang="ko-KR" sz="900" baseline="0" dirty="0">
                  <a:solidFill>
                    <a:srgbClr val="E3A407"/>
                  </a:solidFill>
                  <a:latin typeface="Arial" charset="0"/>
                </a:rPr>
                <a:t>A friendship is a relationship between two or more friends.</a:t>
              </a:r>
            </a:p>
            <a:p>
              <a:r>
                <a:rPr kumimoji="0" lang="en-US" altLang="ko-KR" sz="900" baseline="0" dirty="0">
                  <a:solidFill>
                    <a:srgbClr val="E3A407"/>
                  </a:solidFill>
                  <a:latin typeface="Arial" charset="0"/>
                </a:rPr>
                <a:t/>
              </a:r>
              <a:br>
                <a:rPr kumimoji="0" lang="en-US" altLang="ko-KR" sz="900" baseline="0" dirty="0">
                  <a:solidFill>
                    <a:srgbClr val="E3A407"/>
                  </a:solidFill>
                  <a:latin typeface="Arial" charset="0"/>
                </a:rPr>
              </a:br>
              <a:r>
                <a:rPr kumimoji="0" lang="en-US" altLang="ko-KR" sz="900" baseline="0" dirty="0">
                  <a:solidFill>
                    <a:srgbClr val="E3A407"/>
                  </a:solidFill>
                  <a:latin typeface="Arial" charset="0"/>
                </a:rPr>
                <a:t>- She struck up a close friendship with Desiree during the week of </a:t>
              </a:r>
              <a:r>
                <a:rPr kumimoji="0" lang="en-US" altLang="ko-KR" sz="900" baseline="0" dirty="0" smtClean="0">
                  <a:solidFill>
                    <a:srgbClr val="E3A407"/>
                  </a:solidFill>
                  <a:latin typeface="Arial" charset="0"/>
                </a:rPr>
                <a:t>rehearsals.www.1ppt.com</a:t>
              </a:r>
              <a:endParaRPr kumimoji="0" lang="en-US" altLang="ko-KR" sz="900" baseline="0" dirty="0">
                <a:solidFill>
                  <a:srgbClr val="E3A407"/>
                </a:solidFill>
                <a:latin typeface="Arial" charset="0"/>
              </a:endParaRPr>
            </a:p>
          </p:txBody>
        </p:sp>
        <p:sp>
          <p:nvSpPr>
            <p:cNvPr id="24" name="Rectangle 57"/>
            <p:cNvSpPr>
              <a:spLocks noChangeArrowheads="1"/>
            </p:cNvSpPr>
            <p:nvPr/>
          </p:nvSpPr>
          <p:spPr bwMode="auto">
            <a:xfrm>
              <a:off x="2205038" y="4891757"/>
              <a:ext cx="63976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25" name="Rectangle 59"/>
            <p:cNvSpPr>
              <a:spLocks noChangeArrowheads="1"/>
            </p:cNvSpPr>
            <p:nvPr/>
          </p:nvSpPr>
          <p:spPr bwMode="auto">
            <a:xfrm>
              <a:off x="404813" y="5966495"/>
              <a:ext cx="639762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26" name="Rectangle 61"/>
            <p:cNvSpPr>
              <a:spLocks noChangeArrowheads="1"/>
            </p:cNvSpPr>
            <p:nvPr/>
          </p:nvSpPr>
          <p:spPr bwMode="auto">
            <a:xfrm>
              <a:off x="908050" y="5217195"/>
              <a:ext cx="639763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27" name="Rectangle 63"/>
            <p:cNvSpPr>
              <a:spLocks noChangeArrowheads="1"/>
            </p:cNvSpPr>
            <p:nvPr/>
          </p:nvSpPr>
          <p:spPr bwMode="auto">
            <a:xfrm>
              <a:off x="1519238" y="5593432"/>
              <a:ext cx="639762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F0AC02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28" name="Rectangle 68"/>
            <p:cNvSpPr>
              <a:spLocks noChangeArrowheads="1"/>
            </p:cNvSpPr>
            <p:nvPr/>
          </p:nvSpPr>
          <p:spPr bwMode="auto">
            <a:xfrm>
              <a:off x="7170738" y="5250532"/>
              <a:ext cx="757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139AFF"/>
                  </a:solidFill>
                  <a:latin typeface="Arial" charset="0"/>
                </a:rPr>
                <a:t>TEXT</a:t>
              </a:r>
            </a:p>
          </p:txBody>
        </p:sp>
        <p:sp>
          <p:nvSpPr>
            <p:cNvPr id="29" name="Rectangle 70"/>
            <p:cNvSpPr>
              <a:spLocks noChangeArrowheads="1"/>
            </p:cNvSpPr>
            <p:nvPr/>
          </p:nvSpPr>
          <p:spPr bwMode="auto">
            <a:xfrm>
              <a:off x="7856538" y="4256757"/>
              <a:ext cx="757237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solidFill>
                    <a:srgbClr val="139AFF"/>
                  </a:solidFill>
                  <a:latin typeface="Arial" charset="0"/>
                </a:rPr>
                <a:t>TEXT</a:t>
              </a:r>
            </a:p>
          </p:txBody>
        </p:sp>
        <p:grpSp>
          <p:nvGrpSpPr>
            <p:cNvPr id="30" name="Group 123"/>
            <p:cNvGrpSpPr>
              <a:grpSpLocks/>
            </p:cNvGrpSpPr>
            <p:nvPr/>
          </p:nvGrpSpPr>
          <p:grpSpPr bwMode="auto">
            <a:xfrm>
              <a:off x="617538" y="4128170"/>
              <a:ext cx="244475" cy="1771650"/>
              <a:chOff x="389" y="2819"/>
              <a:chExt cx="154" cy="1116"/>
            </a:xfrm>
          </p:grpSpPr>
          <p:sp>
            <p:nvSpPr>
              <p:cNvPr id="31" name="Line 58"/>
              <p:cNvSpPr>
                <a:spLocks noChangeShapeType="1"/>
              </p:cNvSpPr>
              <p:nvPr/>
            </p:nvSpPr>
            <p:spPr bwMode="auto">
              <a:xfrm flipH="1">
                <a:off x="455" y="2891"/>
                <a:ext cx="4" cy="1044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32" name="Group 138"/>
              <p:cNvGrpSpPr>
                <a:grpSpLocks/>
              </p:cNvGrpSpPr>
              <p:nvPr/>
            </p:nvGrpSpPr>
            <p:grpSpPr bwMode="auto">
              <a:xfrm>
                <a:off x="389" y="2819"/>
                <a:ext cx="154" cy="154"/>
                <a:chOff x="1661" y="2750"/>
                <a:chExt cx="250" cy="250"/>
              </a:xfrm>
            </p:grpSpPr>
            <p:sp>
              <p:nvSpPr>
                <p:cNvPr id="3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3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35" name="Group 124"/>
            <p:cNvGrpSpPr>
              <a:grpSpLocks/>
            </p:cNvGrpSpPr>
            <p:nvPr/>
          </p:nvGrpSpPr>
          <p:grpSpPr bwMode="auto">
            <a:xfrm>
              <a:off x="4591050" y="4953670"/>
              <a:ext cx="244475" cy="566737"/>
              <a:chOff x="2892" y="3339"/>
              <a:chExt cx="154" cy="357"/>
            </a:xfrm>
          </p:grpSpPr>
          <p:sp>
            <p:nvSpPr>
              <p:cNvPr id="36" name="Line 78"/>
              <p:cNvSpPr>
                <a:spLocks noChangeShapeType="1"/>
              </p:cNvSpPr>
              <p:nvPr/>
            </p:nvSpPr>
            <p:spPr bwMode="auto">
              <a:xfrm flipH="1">
                <a:off x="2966" y="3412"/>
                <a:ext cx="6" cy="2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37" name="Group 138"/>
              <p:cNvGrpSpPr>
                <a:grpSpLocks/>
              </p:cNvGrpSpPr>
              <p:nvPr/>
            </p:nvGrpSpPr>
            <p:grpSpPr bwMode="auto">
              <a:xfrm>
                <a:off x="2892" y="3339"/>
                <a:ext cx="154" cy="154"/>
                <a:chOff x="1661" y="2750"/>
                <a:chExt cx="250" cy="250"/>
              </a:xfrm>
            </p:grpSpPr>
            <p:sp>
              <p:nvSpPr>
                <p:cNvPr id="38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39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40" name="Group 126"/>
            <p:cNvGrpSpPr>
              <a:grpSpLocks/>
            </p:cNvGrpSpPr>
            <p:nvPr/>
          </p:nvGrpSpPr>
          <p:grpSpPr bwMode="auto">
            <a:xfrm>
              <a:off x="6694488" y="3720182"/>
              <a:ext cx="244475" cy="1098550"/>
              <a:chOff x="4217" y="2562"/>
              <a:chExt cx="154" cy="692"/>
            </a:xfrm>
          </p:grpSpPr>
          <p:sp>
            <p:nvSpPr>
              <p:cNvPr id="41" name="Line 53"/>
              <p:cNvSpPr>
                <a:spLocks noChangeShapeType="1"/>
              </p:cNvSpPr>
              <p:nvPr/>
            </p:nvSpPr>
            <p:spPr bwMode="auto">
              <a:xfrm flipH="1">
                <a:off x="4292" y="2641"/>
                <a:ext cx="0" cy="613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42" name="Group 138"/>
              <p:cNvGrpSpPr>
                <a:grpSpLocks/>
              </p:cNvGrpSpPr>
              <p:nvPr/>
            </p:nvGrpSpPr>
            <p:grpSpPr bwMode="auto">
              <a:xfrm>
                <a:off x="4217" y="2562"/>
                <a:ext cx="154" cy="154"/>
                <a:chOff x="1661" y="2750"/>
                <a:chExt cx="250" cy="250"/>
              </a:xfrm>
            </p:grpSpPr>
            <p:sp>
              <p:nvSpPr>
                <p:cNvPr id="4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139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4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45" name="Group 125"/>
            <p:cNvGrpSpPr>
              <a:grpSpLocks/>
            </p:cNvGrpSpPr>
            <p:nvPr/>
          </p:nvGrpSpPr>
          <p:grpSpPr bwMode="auto">
            <a:xfrm>
              <a:off x="7413625" y="3983707"/>
              <a:ext cx="244475" cy="1195388"/>
              <a:chOff x="4670" y="2728"/>
              <a:chExt cx="154" cy="753"/>
            </a:xfrm>
          </p:grpSpPr>
          <p:sp>
            <p:nvSpPr>
              <p:cNvPr id="46" name="Line 69"/>
              <p:cNvSpPr>
                <a:spLocks noChangeShapeType="1"/>
              </p:cNvSpPr>
              <p:nvPr/>
            </p:nvSpPr>
            <p:spPr bwMode="auto">
              <a:xfrm flipH="1">
                <a:off x="4744" y="2802"/>
                <a:ext cx="0" cy="679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47" name="Group 138"/>
              <p:cNvGrpSpPr>
                <a:grpSpLocks/>
              </p:cNvGrpSpPr>
              <p:nvPr/>
            </p:nvGrpSpPr>
            <p:grpSpPr bwMode="auto">
              <a:xfrm>
                <a:off x="4670" y="2728"/>
                <a:ext cx="154" cy="154"/>
                <a:chOff x="1661" y="2750"/>
                <a:chExt cx="250" cy="250"/>
              </a:xfrm>
            </p:grpSpPr>
            <p:sp>
              <p:nvSpPr>
                <p:cNvPr id="48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139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49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50" name="Group 127"/>
            <p:cNvGrpSpPr>
              <a:grpSpLocks/>
            </p:cNvGrpSpPr>
            <p:nvPr/>
          </p:nvGrpSpPr>
          <p:grpSpPr bwMode="auto">
            <a:xfrm>
              <a:off x="8091488" y="3582070"/>
              <a:ext cx="244475" cy="619125"/>
              <a:chOff x="5097" y="2475"/>
              <a:chExt cx="154" cy="390"/>
            </a:xfrm>
          </p:grpSpPr>
          <p:sp>
            <p:nvSpPr>
              <p:cNvPr id="51" name="Line 71"/>
              <p:cNvSpPr>
                <a:spLocks noChangeShapeType="1"/>
              </p:cNvSpPr>
              <p:nvPr/>
            </p:nvSpPr>
            <p:spPr bwMode="auto">
              <a:xfrm flipH="1">
                <a:off x="5176" y="2556"/>
                <a:ext cx="0" cy="309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52" name="Group 138"/>
              <p:cNvGrpSpPr>
                <a:grpSpLocks/>
              </p:cNvGrpSpPr>
              <p:nvPr/>
            </p:nvGrpSpPr>
            <p:grpSpPr bwMode="auto">
              <a:xfrm>
                <a:off x="5097" y="2475"/>
                <a:ext cx="154" cy="154"/>
                <a:chOff x="1661" y="2750"/>
                <a:chExt cx="250" cy="250"/>
              </a:xfrm>
            </p:grpSpPr>
            <p:sp>
              <p:nvSpPr>
                <p:cNvPr id="5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139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5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55" name="Group 122"/>
            <p:cNvGrpSpPr>
              <a:grpSpLocks/>
            </p:cNvGrpSpPr>
            <p:nvPr/>
          </p:nvGrpSpPr>
          <p:grpSpPr bwMode="auto">
            <a:xfrm>
              <a:off x="1120775" y="4421857"/>
              <a:ext cx="244475" cy="714375"/>
              <a:chOff x="706" y="3004"/>
              <a:chExt cx="154" cy="450"/>
            </a:xfrm>
          </p:grpSpPr>
          <p:sp>
            <p:nvSpPr>
              <p:cNvPr id="56" name="Line 60"/>
              <p:cNvSpPr>
                <a:spLocks noChangeShapeType="1"/>
              </p:cNvSpPr>
              <p:nvPr/>
            </p:nvSpPr>
            <p:spPr bwMode="auto">
              <a:xfrm flipH="1">
                <a:off x="774" y="3063"/>
                <a:ext cx="1" cy="391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57" name="Group 138"/>
              <p:cNvGrpSpPr>
                <a:grpSpLocks/>
              </p:cNvGrpSpPr>
              <p:nvPr/>
            </p:nvGrpSpPr>
            <p:grpSpPr bwMode="auto">
              <a:xfrm>
                <a:off x="706" y="3004"/>
                <a:ext cx="154" cy="154"/>
                <a:chOff x="1661" y="2750"/>
                <a:chExt cx="250" cy="250"/>
              </a:xfrm>
            </p:grpSpPr>
            <p:sp>
              <p:nvSpPr>
                <p:cNvPr id="58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59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60" name="Group 121"/>
            <p:cNvGrpSpPr>
              <a:grpSpLocks/>
            </p:cNvGrpSpPr>
            <p:nvPr/>
          </p:nvGrpSpPr>
          <p:grpSpPr bwMode="auto">
            <a:xfrm>
              <a:off x="1735138" y="4575845"/>
              <a:ext cx="244475" cy="946150"/>
              <a:chOff x="1093" y="3101"/>
              <a:chExt cx="154" cy="596"/>
            </a:xfrm>
          </p:grpSpPr>
          <p:sp>
            <p:nvSpPr>
              <p:cNvPr id="61" name="Line 62"/>
              <p:cNvSpPr>
                <a:spLocks noChangeShapeType="1"/>
              </p:cNvSpPr>
              <p:nvPr/>
            </p:nvSpPr>
            <p:spPr bwMode="auto">
              <a:xfrm flipH="1">
                <a:off x="1159" y="3170"/>
                <a:ext cx="1" cy="527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62" name="Group 138"/>
              <p:cNvGrpSpPr>
                <a:grpSpLocks/>
              </p:cNvGrpSpPr>
              <p:nvPr/>
            </p:nvGrpSpPr>
            <p:grpSpPr bwMode="auto">
              <a:xfrm>
                <a:off x="1093" y="3101"/>
                <a:ext cx="154" cy="154"/>
                <a:chOff x="1661" y="2750"/>
                <a:chExt cx="250" cy="250"/>
              </a:xfrm>
            </p:grpSpPr>
            <p:sp>
              <p:nvSpPr>
                <p:cNvPr id="6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6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65" name="Group 120"/>
            <p:cNvGrpSpPr>
              <a:grpSpLocks/>
            </p:cNvGrpSpPr>
            <p:nvPr/>
          </p:nvGrpSpPr>
          <p:grpSpPr bwMode="auto">
            <a:xfrm>
              <a:off x="2411413" y="4479007"/>
              <a:ext cx="244475" cy="339725"/>
              <a:chOff x="1519" y="3040"/>
              <a:chExt cx="154" cy="214"/>
            </a:xfrm>
          </p:grpSpPr>
          <p:sp>
            <p:nvSpPr>
              <p:cNvPr id="66" name="Line 55"/>
              <p:cNvSpPr>
                <a:spLocks noChangeShapeType="1"/>
              </p:cNvSpPr>
              <p:nvPr/>
            </p:nvSpPr>
            <p:spPr bwMode="auto">
              <a:xfrm flipH="1">
                <a:off x="1592" y="3118"/>
                <a:ext cx="1" cy="136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  <p:grpSp>
            <p:nvGrpSpPr>
              <p:cNvPr id="67" name="Group 138"/>
              <p:cNvGrpSpPr>
                <a:grpSpLocks/>
              </p:cNvGrpSpPr>
              <p:nvPr/>
            </p:nvGrpSpPr>
            <p:grpSpPr bwMode="auto">
              <a:xfrm>
                <a:off x="1519" y="3040"/>
                <a:ext cx="154" cy="154"/>
                <a:chOff x="1661" y="2750"/>
                <a:chExt cx="250" cy="250"/>
              </a:xfrm>
            </p:grpSpPr>
            <p:sp>
              <p:nvSpPr>
                <p:cNvPr id="68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rgbClr val="F9B6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69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70" name="Group 119"/>
            <p:cNvGrpSpPr>
              <a:grpSpLocks/>
            </p:cNvGrpSpPr>
            <p:nvPr/>
          </p:nvGrpSpPr>
          <p:grpSpPr bwMode="auto">
            <a:xfrm>
              <a:off x="2268538" y="1607220"/>
              <a:ext cx="1430337" cy="411162"/>
              <a:chOff x="1429" y="1231"/>
              <a:chExt cx="901" cy="259"/>
            </a:xfrm>
          </p:grpSpPr>
          <p:grpSp>
            <p:nvGrpSpPr>
              <p:cNvPr id="71" name="Group 138"/>
              <p:cNvGrpSpPr>
                <a:grpSpLocks/>
              </p:cNvGrpSpPr>
              <p:nvPr/>
            </p:nvGrpSpPr>
            <p:grpSpPr bwMode="auto">
              <a:xfrm>
                <a:off x="2176" y="1231"/>
                <a:ext cx="154" cy="154"/>
                <a:chOff x="1661" y="2750"/>
                <a:chExt cx="250" cy="250"/>
              </a:xfrm>
            </p:grpSpPr>
            <p:sp>
              <p:nvSpPr>
                <p:cNvPr id="7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7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sp>
            <p:nvSpPr>
              <p:cNvPr id="72" name="Line 102"/>
              <p:cNvSpPr>
                <a:spLocks noChangeShapeType="1"/>
              </p:cNvSpPr>
              <p:nvPr/>
            </p:nvSpPr>
            <p:spPr bwMode="auto">
              <a:xfrm flipH="1">
                <a:off x="1429" y="1306"/>
                <a:ext cx="825" cy="184"/>
              </a:xfrm>
              <a:prstGeom prst="line">
                <a:avLst/>
              </a:prstGeom>
              <a:noFill/>
              <a:ln w="19050">
                <a:solidFill>
                  <a:srgbClr val="F7B60D"/>
                </a:solidFill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grpSp>
          <p:nvGrpSpPr>
            <p:cNvPr id="75" name="Group 117"/>
            <p:cNvGrpSpPr>
              <a:grpSpLocks/>
            </p:cNvGrpSpPr>
            <p:nvPr/>
          </p:nvGrpSpPr>
          <p:grpSpPr bwMode="auto">
            <a:xfrm>
              <a:off x="4398963" y="2154907"/>
              <a:ext cx="327025" cy="495300"/>
              <a:chOff x="2771" y="1576"/>
              <a:chExt cx="206" cy="312"/>
            </a:xfrm>
          </p:grpSpPr>
          <p:grpSp>
            <p:nvGrpSpPr>
              <p:cNvPr id="76" name="Group 138"/>
              <p:cNvGrpSpPr>
                <a:grpSpLocks/>
              </p:cNvGrpSpPr>
              <p:nvPr/>
            </p:nvGrpSpPr>
            <p:grpSpPr bwMode="auto">
              <a:xfrm>
                <a:off x="2771" y="1576"/>
                <a:ext cx="154" cy="154"/>
                <a:chOff x="1661" y="2750"/>
                <a:chExt cx="250" cy="250"/>
              </a:xfrm>
            </p:grpSpPr>
            <p:sp>
              <p:nvSpPr>
                <p:cNvPr id="78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79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cxnSp>
            <p:nvCxnSpPr>
              <p:cNvPr id="77" name="직선 연결선 69"/>
              <p:cNvCxnSpPr>
                <a:cxnSpLocks noChangeShapeType="1"/>
              </p:cNvCxnSpPr>
              <p:nvPr/>
            </p:nvCxnSpPr>
            <p:spPr bwMode="auto">
              <a:xfrm>
                <a:off x="2847" y="1655"/>
                <a:ext cx="130" cy="2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oval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80" name="Group 118"/>
            <p:cNvGrpSpPr>
              <a:grpSpLocks/>
            </p:cNvGrpSpPr>
            <p:nvPr/>
          </p:nvGrpSpPr>
          <p:grpSpPr bwMode="auto">
            <a:xfrm>
              <a:off x="4859338" y="1426245"/>
              <a:ext cx="1441450" cy="296862"/>
              <a:chOff x="3061" y="1117"/>
              <a:chExt cx="908" cy="187"/>
            </a:xfrm>
          </p:grpSpPr>
          <p:grpSp>
            <p:nvGrpSpPr>
              <p:cNvPr id="81" name="Group 138"/>
              <p:cNvGrpSpPr>
                <a:grpSpLocks/>
              </p:cNvGrpSpPr>
              <p:nvPr/>
            </p:nvGrpSpPr>
            <p:grpSpPr bwMode="auto">
              <a:xfrm>
                <a:off x="3061" y="1117"/>
                <a:ext cx="154" cy="154"/>
                <a:chOff x="1661" y="2750"/>
                <a:chExt cx="250" cy="250"/>
              </a:xfrm>
            </p:grpSpPr>
            <p:sp>
              <p:nvSpPr>
                <p:cNvPr id="8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8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kumimoji="0" lang="ko-KR" altLang="ko-KR" sz="1600" baseline="0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cxnSp>
            <p:nvCxnSpPr>
              <p:cNvPr id="82" name="직선 연결선 71"/>
              <p:cNvCxnSpPr>
                <a:cxnSpLocks noChangeShapeType="1"/>
              </p:cNvCxnSpPr>
              <p:nvPr/>
            </p:nvCxnSpPr>
            <p:spPr bwMode="auto">
              <a:xfrm>
                <a:off x="3136" y="1195"/>
                <a:ext cx="833" cy="109"/>
              </a:xfrm>
              <a:prstGeom prst="line">
                <a:avLst/>
              </a:prstGeom>
              <a:noFill/>
              <a:ln w="19050">
                <a:solidFill>
                  <a:srgbClr val="139AFF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5" name="Rectangle 114"/>
            <p:cNvSpPr>
              <a:spLocks noChangeArrowheads="1"/>
            </p:cNvSpPr>
            <p:nvPr/>
          </p:nvSpPr>
          <p:spPr bwMode="auto">
            <a:xfrm>
              <a:off x="4365625" y="5687095"/>
              <a:ext cx="684213" cy="274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100" b="1" baseline="0">
                  <a:latin typeface="Arial" charset="0"/>
                </a:rPr>
                <a:t>TEXT</a:t>
              </a:r>
              <a:endParaRPr lang="ko-KR" altLang="en-US" sz="1100" b="1" baseline="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6120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22682</TotalTime>
  <Words>293</Words>
  <Application>Microsoft Office PowerPoint</Application>
  <PresentationFormat>全屏显示(4:3)</PresentationFormat>
  <Paragraphs>55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1289</cp:revision>
  <dcterms:created xsi:type="dcterms:W3CDTF">2009-02-11T05:37:22Z</dcterms:created>
  <dcterms:modified xsi:type="dcterms:W3CDTF">2015-12-16T05:02:39Z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