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7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255963" y="1703388"/>
            <a:ext cx="5399087" cy="3598862"/>
          </a:xfrm>
          <a:prstGeom prst="roundRect">
            <a:avLst>
              <a:gd name="adj" fmla="val 1959"/>
            </a:avLst>
          </a:prstGeom>
          <a:solidFill>
            <a:srgbClr val="FFFF00">
              <a:alpha val="10000"/>
            </a:srgbClr>
          </a:solidFill>
          <a:ln w="25400">
            <a:solidFill>
              <a:srgbClr val="FFC00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dirty="0"/>
          </a:p>
        </p:txBody>
      </p:sp>
      <p:pic>
        <p:nvPicPr>
          <p:cNvPr id="25" name="Picture 2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519" y="2100114"/>
            <a:ext cx="4181974" cy="2785079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右箭头 27"/>
          <p:cNvSpPr/>
          <p:nvPr/>
        </p:nvSpPr>
        <p:spPr bwMode="auto">
          <a:xfrm>
            <a:off x="2910468" y="2373357"/>
            <a:ext cx="287708" cy="540000"/>
          </a:xfrm>
          <a:prstGeom prst="rightArrow">
            <a:avLst>
              <a:gd name="adj1" fmla="val 64111"/>
              <a:gd name="adj2" fmla="val 63013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54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9" name="TextBox 40"/>
          <p:cNvSpPr txBox="1">
            <a:spLocks noChangeArrowheads="1"/>
          </p:cNvSpPr>
          <p:nvPr/>
        </p:nvSpPr>
        <p:spPr bwMode="auto">
          <a:xfrm>
            <a:off x="692150" y="1241425"/>
            <a:ext cx="1895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buSzPct val="120000"/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49" name="组合 43"/>
          <p:cNvGrpSpPr>
            <a:grpSpLocks/>
          </p:cNvGrpSpPr>
          <p:nvPr/>
        </p:nvGrpSpPr>
        <p:grpSpPr bwMode="auto">
          <a:xfrm>
            <a:off x="615950" y="1841500"/>
            <a:ext cx="2127250" cy="374650"/>
            <a:chOff x="908200" y="1804076"/>
            <a:chExt cx="2047432" cy="360000"/>
          </a:xfrm>
        </p:grpSpPr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51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29574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44"/>
          <p:cNvGrpSpPr>
            <a:grpSpLocks/>
          </p:cNvGrpSpPr>
          <p:nvPr/>
        </p:nvGrpSpPr>
        <p:grpSpPr bwMode="auto">
          <a:xfrm>
            <a:off x="615950" y="2459038"/>
            <a:ext cx="2127250" cy="374650"/>
            <a:chOff x="908200" y="1804076"/>
            <a:chExt cx="2047432" cy="360000"/>
          </a:xfrm>
        </p:grpSpPr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1"/>
              <a:tileRect/>
            </a:gradFill>
            <a:ln w="19050" algn="ctr">
              <a:solidFill>
                <a:srgbClr val="FFA5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4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29574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47"/>
          <p:cNvGrpSpPr>
            <a:grpSpLocks/>
          </p:cNvGrpSpPr>
          <p:nvPr/>
        </p:nvGrpSpPr>
        <p:grpSpPr bwMode="auto">
          <a:xfrm>
            <a:off x="615950" y="3076575"/>
            <a:ext cx="2127250" cy="374650"/>
            <a:chOff x="908200" y="1804076"/>
            <a:chExt cx="2047432" cy="360000"/>
          </a:xfrm>
        </p:grpSpPr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29574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0"/>
          <p:cNvGrpSpPr>
            <a:grpSpLocks/>
          </p:cNvGrpSpPr>
          <p:nvPr/>
        </p:nvGrpSpPr>
        <p:grpSpPr bwMode="auto">
          <a:xfrm>
            <a:off x="615950" y="3694113"/>
            <a:ext cx="2127250" cy="373062"/>
            <a:chOff x="908200" y="1804076"/>
            <a:chExt cx="2047432" cy="360000"/>
          </a:xfrm>
        </p:grpSpPr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60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54"/>
          <p:cNvGrpSpPr>
            <a:grpSpLocks/>
          </p:cNvGrpSpPr>
          <p:nvPr/>
        </p:nvGrpSpPr>
        <p:grpSpPr bwMode="auto">
          <a:xfrm>
            <a:off x="615950" y="4311650"/>
            <a:ext cx="2127250" cy="373063"/>
            <a:chOff x="908200" y="1804076"/>
            <a:chExt cx="2047432" cy="360000"/>
          </a:xfrm>
        </p:grpSpPr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63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15950" y="4927600"/>
            <a:ext cx="2127250" cy="374650"/>
            <a:chOff x="908200" y="1804076"/>
            <a:chExt cx="2047432" cy="360000"/>
          </a:xfrm>
        </p:grpSpPr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25400" algn="ctr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66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29574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22891</TotalTime>
  <Words>187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1112</cp:revision>
  <dcterms:created xsi:type="dcterms:W3CDTF">2009-02-11T05:37:22Z</dcterms:created>
  <dcterms:modified xsi:type="dcterms:W3CDTF">2015-12-09T01:42:16Z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