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7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3255963" y="1499741"/>
            <a:ext cx="5399087" cy="3945483"/>
          </a:xfrm>
          <a:prstGeom prst="roundRect">
            <a:avLst>
              <a:gd name="adj" fmla="val 1959"/>
            </a:avLst>
          </a:prstGeom>
          <a:solidFill>
            <a:srgbClr val="0070C0">
              <a:alpha val="10000"/>
            </a:srgbClr>
          </a:solidFill>
          <a:ln w="25400">
            <a:solidFill>
              <a:srgbClr val="0070C0">
                <a:alpha val="30000"/>
              </a:srgbClr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dirty="0"/>
          </a:p>
        </p:txBody>
      </p:sp>
      <p:sp>
        <p:nvSpPr>
          <p:cNvPr id="27" name="右箭头 26"/>
          <p:cNvSpPr/>
          <p:nvPr/>
        </p:nvSpPr>
        <p:spPr bwMode="auto">
          <a:xfrm>
            <a:off x="2910468" y="2400692"/>
            <a:ext cx="287708" cy="540000"/>
          </a:xfrm>
          <a:prstGeom prst="rightArrow">
            <a:avLst>
              <a:gd name="adj1" fmla="val 64111"/>
              <a:gd name="adj2" fmla="val 63013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0" name="TextBox 40"/>
          <p:cNvSpPr txBox="1">
            <a:spLocks noChangeArrowheads="1"/>
          </p:cNvSpPr>
          <p:nvPr/>
        </p:nvSpPr>
        <p:spPr bwMode="auto">
          <a:xfrm>
            <a:off x="692150" y="1268760"/>
            <a:ext cx="1895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1"/>
              </a:buClr>
              <a:buSzPct val="120000"/>
            </a:pPr>
            <a:r>
              <a:rPr lang="zh-CN" altLang="en-US" sz="2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31" name="组合 43"/>
          <p:cNvGrpSpPr>
            <a:grpSpLocks/>
          </p:cNvGrpSpPr>
          <p:nvPr/>
        </p:nvGrpSpPr>
        <p:grpSpPr bwMode="auto">
          <a:xfrm>
            <a:off x="615950" y="1868835"/>
            <a:ext cx="2127250" cy="374650"/>
            <a:chOff x="908200" y="1804076"/>
            <a:chExt cx="2047432" cy="360000"/>
          </a:xfrm>
        </p:grpSpPr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3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44"/>
          <p:cNvGrpSpPr>
            <a:grpSpLocks/>
          </p:cNvGrpSpPr>
          <p:nvPr/>
        </p:nvGrpSpPr>
        <p:grpSpPr bwMode="auto">
          <a:xfrm>
            <a:off x="615950" y="2486373"/>
            <a:ext cx="2127250" cy="374650"/>
            <a:chOff x="908200" y="1804076"/>
            <a:chExt cx="2047432" cy="360000"/>
          </a:xfrm>
        </p:grpSpPr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solidFill>
                <a:srgbClr val="0070C0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6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47"/>
          <p:cNvGrpSpPr>
            <a:grpSpLocks/>
          </p:cNvGrpSpPr>
          <p:nvPr/>
        </p:nvGrpSpPr>
        <p:grpSpPr bwMode="auto">
          <a:xfrm>
            <a:off x="615950" y="3103910"/>
            <a:ext cx="2127250" cy="374650"/>
            <a:chOff x="908200" y="1804076"/>
            <a:chExt cx="2047432" cy="360000"/>
          </a:xfrm>
        </p:grpSpPr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9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50"/>
          <p:cNvGrpSpPr>
            <a:grpSpLocks/>
          </p:cNvGrpSpPr>
          <p:nvPr/>
        </p:nvGrpSpPr>
        <p:grpSpPr bwMode="auto">
          <a:xfrm>
            <a:off x="615950" y="3721448"/>
            <a:ext cx="2127250" cy="373062"/>
            <a:chOff x="908200" y="1804076"/>
            <a:chExt cx="2047432" cy="360000"/>
          </a:xfrm>
        </p:grpSpPr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2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54"/>
          <p:cNvGrpSpPr>
            <a:grpSpLocks/>
          </p:cNvGrpSpPr>
          <p:nvPr/>
        </p:nvGrpSpPr>
        <p:grpSpPr bwMode="auto">
          <a:xfrm>
            <a:off x="615950" y="4338985"/>
            <a:ext cx="2127250" cy="373063"/>
            <a:chOff x="908200" y="1804076"/>
            <a:chExt cx="2047432" cy="360000"/>
          </a:xfrm>
        </p:grpSpPr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5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63"/>
          <p:cNvGrpSpPr>
            <a:grpSpLocks/>
          </p:cNvGrpSpPr>
          <p:nvPr/>
        </p:nvGrpSpPr>
        <p:grpSpPr bwMode="auto">
          <a:xfrm>
            <a:off x="615950" y="4954935"/>
            <a:ext cx="2127250" cy="374650"/>
            <a:chOff x="908200" y="1804076"/>
            <a:chExt cx="2047432" cy="360000"/>
          </a:xfrm>
        </p:grpSpPr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  <a:headEnd/>
              <a:tailEnd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8" name="TextBox 43"/>
            <p:cNvSpPr txBox="1">
              <a:spLocks noChangeArrowheads="1"/>
            </p:cNvSpPr>
            <p:nvPr/>
          </p:nvSpPr>
          <p:spPr bwMode="auto">
            <a:xfrm>
              <a:off x="1039820" y="1830188"/>
              <a:ext cx="1784191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5" name="Picture 2" descr="D:\Teliss_Tong\Copy\定期备份\工作备份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519" y="2100114"/>
            <a:ext cx="4181974" cy="2785079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22890</TotalTime>
  <Words>187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1111</cp:revision>
  <dcterms:created xsi:type="dcterms:W3CDTF">2009-02-11T05:37:22Z</dcterms:created>
  <dcterms:modified xsi:type="dcterms:W3CDTF">2015-12-09T01:35:32Z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