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90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右箭头 34"/>
          <p:cNvSpPr/>
          <p:nvPr/>
        </p:nvSpPr>
        <p:spPr>
          <a:xfrm>
            <a:off x="5091383" y="3864188"/>
            <a:ext cx="648000" cy="720000"/>
          </a:xfrm>
          <a:prstGeom prst="rightArrow">
            <a:avLst/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  <a:headEnd/>
            <a:tailEnd/>
          </a:ln>
          <a:effectLst/>
          <a:scene3d>
            <a:camera prst="perspectiveRelaxedModerately">
              <a:rot lat="18000000" lon="0" rev="0"/>
            </a:camera>
            <a:lightRig rig="flat" dir="t"/>
          </a:scene3d>
          <a:sp3d extrusionH="203200">
            <a:bevelT prst="relaxedInset"/>
          </a:sp3d>
        </p:spPr>
        <p:txBody>
          <a:bodyPr wrap="none"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41" name="左箭头 40"/>
          <p:cNvSpPr/>
          <p:nvPr/>
        </p:nvSpPr>
        <p:spPr>
          <a:xfrm>
            <a:off x="3407393" y="3864188"/>
            <a:ext cx="648000" cy="720000"/>
          </a:xfrm>
          <a:prstGeom prst="leftArrow">
            <a:avLst>
              <a:gd name="adj1" fmla="val 55278"/>
              <a:gd name="adj2" fmla="val 50000"/>
            </a:avLst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  <a:headEnd/>
            <a:tailEnd/>
          </a:ln>
          <a:effectLst/>
          <a:scene3d>
            <a:camera prst="perspectiveRelaxedModerately">
              <a:rot lat="18000000" lon="0" rev="0"/>
            </a:camera>
            <a:lightRig rig="flat" dir="t"/>
          </a:scene3d>
          <a:sp3d extrusionH="203200">
            <a:bevelT prst="relaxedInset"/>
          </a:sp3d>
        </p:spPr>
        <p:txBody>
          <a:bodyPr wrap="none"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grpSp>
        <p:nvGrpSpPr>
          <p:cNvPr id="42" name="组合 70"/>
          <p:cNvGrpSpPr>
            <a:grpSpLocks/>
          </p:cNvGrpSpPr>
          <p:nvPr/>
        </p:nvGrpSpPr>
        <p:grpSpPr bwMode="auto">
          <a:xfrm>
            <a:off x="3540125" y="3379788"/>
            <a:ext cx="2058988" cy="1260475"/>
            <a:chOff x="3590496" y="3418397"/>
            <a:chExt cx="2059838" cy="1260000"/>
          </a:xfrm>
        </p:grpSpPr>
        <p:sp>
          <p:nvSpPr>
            <p:cNvPr id="43" name="椭圆 42"/>
            <p:cNvSpPr/>
            <p:nvPr/>
          </p:nvSpPr>
          <p:spPr bwMode="auto">
            <a:xfrm>
              <a:off x="3951027" y="3418397"/>
              <a:ext cx="1332000" cy="1260000"/>
            </a:xfrm>
            <a:prstGeom prst="ellipse">
              <a:avLst/>
            </a:prstGeom>
            <a:gradFill flip="none" rotWithShape="1">
              <a:gsLst>
                <a:gs pos="0">
                  <a:srgbClr val="FFF050"/>
                </a:gs>
                <a:gs pos="100000">
                  <a:srgbClr val="FFA500"/>
                </a:gs>
              </a:gsLst>
              <a:lin ang="5400000" scaled="1"/>
              <a:tileRect/>
            </a:gradFill>
            <a:ln w="19050" algn="ctr">
              <a:solidFill>
                <a:srgbClr val="FFA500"/>
              </a:solidFill>
              <a:miter lim="800000"/>
              <a:headEnd/>
              <a:tailEnd/>
            </a:ln>
            <a:effectLst/>
            <a:scene3d>
              <a:camera prst="perspectiveRelaxed">
                <a:rot lat="18000000" lon="0" rev="0"/>
              </a:camera>
              <a:lightRig rig="flat" dir="t"/>
            </a:scene3d>
            <a:sp3d extrusionH="539750" contourW="12700">
              <a:bevelT prst="relaxedInset"/>
              <a:contourClr>
                <a:schemeClr val="bg1"/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 bwMode="auto">
            <a:xfrm>
              <a:off x="3590496" y="3873629"/>
              <a:ext cx="2059838" cy="3385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contourClr>
                <a:schemeClr val="bg1"/>
              </a:contourClr>
            </a:sp3d>
          </p:spPr>
          <p:txBody>
            <a:bodyPr>
              <a:spAutoFit/>
            </a:bodyPr>
            <a:lstStyle/>
            <a:p>
              <a:pPr indent="-469900" algn="ctr" fontAlgn="ctr">
                <a:spcBef>
                  <a:spcPct val="5000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600" dirty="0"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5" name="组合 60"/>
          <p:cNvGrpSpPr>
            <a:grpSpLocks/>
          </p:cNvGrpSpPr>
          <p:nvPr/>
        </p:nvGrpSpPr>
        <p:grpSpPr bwMode="auto">
          <a:xfrm>
            <a:off x="5895975" y="1803400"/>
            <a:ext cx="2486025" cy="3327400"/>
            <a:chOff x="5507316" y="2362876"/>
            <a:chExt cx="3060000" cy="3326724"/>
          </a:xfrm>
        </p:grpSpPr>
        <p:sp>
          <p:nvSpPr>
            <p:cNvPr id="46" name="矩形 45"/>
            <p:cNvSpPr/>
            <p:nvPr/>
          </p:nvSpPr>
          <p:spPr>
            <a:xfrm>
              <a:off x="5507316" y="2642219"/>
              <a:ext cx="3060000" cy="3047381"/>
            </a:xfrm>
            <a:prstGeom prst="rect">
              <a:avLst/>
            </a:prstGeom>
            <a:noFill/>
            <a:ln w="2540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" name="Freeform 11"/>
            <p:cNvSpPr>
              <a:spLocks/>
            </p:cNvSpPr>
            <p:nvPr/>
          </p:nvSpPr>
          <p:spPr bwMode="auto">
            <a:xfrm>
              <a:off x="5777316" y="2362876"/>
              <a:ext cx="2520000" cy="360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 w="25400" algn="ctr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48" name="TextBox 43"/>
            <p:cNvSpPr txBox="1">
              <a:spLocks noChangeArrowheads="1"/>
            </p:cNvSpPr>
            <p:nvPr/>
          </p:nvSpPr>
          <p:spPr bwMode="auto">
            <a:xfrm>
              <a:off x="5939316" y="2388988"/>
              <a:ext cx="2196000" cy="3077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565937" y="3097740"/>
              <a:ext cx="2942759" cy="5237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defRPr/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5565937" y="3853236"/>
              <a:ext cx="2942759" cy="5237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defRPr/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565937" y="4608733"/>
              <a:ext cx="2942759" cy="5237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defRPr/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2" name="组合 63"/>
          <p:cNvGrpSpPr>
            <a:grpSpLocks/>
          </p:cNvGrpSpPr>
          <p:nvPr/>
        </p:nvGrpSpPr>
        <p:grpSpPr bwMode="auto">
          <a:xfrm>
            <a:off x="688975" y="1803400"/>
            <a:ext cx="2486025" cy="3327400"/>
            <a:chOff x="5507316" y="2362876"/>
            <a:chExt cx="3060000" cy="3326724"/>
          </a:xfrm>
        </p:grpSpPr>
        <p:sp>
          <p:nvSpPr>
            <p:cNvPr id="53" name="矩形 52"/>
            <p:cNvSpPr/>
            <p:nvPr/>
          </p:nvSpPr>
          <p:spPr>
            <a:xfrm>
              <a:off x="5507316" y="2642219"/>
              <a:ext cx="3060000" cy="3047381"/>
            </a:xfrm>
            <a:prstGeom prst="rect">
              <a:avLst/>
            </a:prstGeom>
            <a:noFill/>
            <a:ln w="2540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4" name="Freeform 11"/>
            <p:cNvSpPr>
              <a:spLocks/>
            </p:cNvSpPr>
            <p:nvPr/>
          </p:nvSpPr>
          <p:spPr bwMode="auto">
            <a:xfrm>
              <a:off x="5777316" y="2362876"/>
              <a:ext cx="2520000" cy="360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 w="25400" algn="ctr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55" name="TextBox 43"/>
            <p:cNvSpPr txBox="1">
              <a:spLocks noChangeArrowheads="1"/>
            </p:cNvSpPr>
            <p:nvPr/>
          </p:nvSpPr>
          <p:spPr bwMode="auto">
            <a:xfrm>
              <a:off x="5939316" y="2388988"/>
              <a:ext cx="2196000" cy="3077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5565937" y="3097740"/>
              <a:ext cx="2942759" cy="5237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defRPr/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5565937" y="3853236"/>
              <a:ext cx="2942759" cy="5237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defRPr/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565937" y="4608733"/>
              <a:ext cx="2942759" cy="5237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defRPr/>
              </a:pP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7022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22633</TotalTime>
  <Words>201</Words>
  <Application>Microsoft Office PowerPoint</Application>
  <PresentationFormat>全屏显示(4:3)</PresentationFormat>
  <Paragraphs>32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1280</cp:revision>
  <dcterms:created xsi:type="dcterms:W3CDTF">2009-02-11T05:37:22Z</dcterms:created>
  <dcterms:modified xsi:type="dcterms:W3CDTF">2015-12-08T09:01:36Z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