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右箭头 20"/>
          <p:cNvSpPr/>
          <p:nvPr/>
        </p:nvSpPr>
        <p:spPr>
          <a:xfrm>
            <a:off x="5091383" y="3864188"/>
            <a:ext cx="648000" cy="720000"/>
          </a:xfrm>
          <a:prstGeom prst="rightArrow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2" name="左箭头 21"/>
          <p:cNvSpPr/>
          <p:nvPr/>
        </p:nvSpPr>
        <p:spPr>
          <a:xfrm>
            <a:off x="3407393" y="3864188"/>
            <a:ext cx="648000" cy="720000"/>
          </a:xfrm>
          <a:prstGeom prst="leftArrow">
            <a:avLst>
              <a:gd name="adj1" fmla="val 55278"/>
              <a:gd name="adj2" fmla="val 50000"/>
            </a:avLst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perspectiveRelaxedModerately">
              <a:rot lat="18000000" lon="0" rev="0"/>
            </a:camera>
            <a:lightRig rig="flat" dir="t"/>
          </a:scene3d>
          <a:sp3d extrusionH="203200"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23" name="组合 70"/>
          <p:cNvGrpSpPr>
            <a:grpSpLocks/>
          </p:cNvGrpSpPr>
          <p:nvPr/>
        </p:nvGrpSpPr>
        <p:grpSpPr bwMode="auto">
          <a:xfrm>
            <a:off x="3540125" y="3379788"/>
            <a:ext cx="2058988" cy="1260475"/>
            <a:chOff x="3590496" y="3418397"/>
            <a:chExt cx="2059838" cy="1260000"/>
          </a:xfrm>
        </p:grpSpPr>
        <p:sp>
          <p:nvSpPr>
            <p:cNvPr id="24" name="椭圆 23"/>
            <p:cNvSpPr/>
            <p:nvPr/>
          </p:nvSpPr>
          <p:spPr bwMode="auto">
            <a:xfrm>
              <a:off x="3951027" y="3418397"/>
              <a:ext cx="1332000" cy="12600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  <a:scene3d>
              <a:camera prst="perspectiveRelaxed" fov="2700000">
                <a:rot lat="18613194" lon="17964376" rev="4035771"/>
              </a:camera>
              <a:lightRig rig="flat" dir="t">
                <a:rot lat="0" lon="0" rev="7800000"/>
              </a:lightRig>
            </a:scene3d>
            <a:sp3d extrusionH="5715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 bwMode="auto">
            <a:xfrm>
              <a:off x="3590496" y="3873629"/>
              <a:ext cx="2059838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indent="-469900" algn="ctr" fontAlgn="ctr">
                <a:spcBef>
                  <a:spcPct val="5000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6" name="组合 60"/>
          <p:cNvGrpSpPr>
            <a:grpSpLocks/>
          </p:cNvGrpSpPr>
          <p:nvPr/>
        </p:nvGrpSpPr>
        <p:grpSpPr bwMode="auto">
          <a:xfrm>
            <a:off x="5895975" y="1803400"/>
            <a:ext cx="2486025" cy="3327400"/>
            <a:chOff x="5507316" y="2362876"/>
            <a:chExt cx="3060000" cy="3326724"/>
          </a:xfrm>
        </p:grpSpPr>
        <p:sp>
          <p:nvSpPr>
            <p:cNvPr id="27" name="矩形 26"/>
            <p:cNvSpPr/>
            <p:nvPr/>
          </p:nvSpPr>
          <p:spPr>
            <a:xfrm>
              <a:off x="5507316" y="2642219"/>
              <a:ext cx="3060000" cy="3047381"/>
            </a:xfrm>
            <a:prstGeom prst="rect">
              <a:avLst/>
            </a:prstGeom>
            <a:noFill/>
            <a:ln w="25400">
              <a:solidFill>
                <a:srgbClr val="646464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5777316" y="2362876"/>
              <a:ext cx="2520000" cy="360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9" name="TextBox 43"/>
            <p:cNvSpPr txBox="1">
              <a:spLocks noChangeArrowheads="1"/>
            </p:cNvSpPr>
            <p:nvPr/>
          </p:nvSpPr>
          <p:spPr bwMode="auto">
            <a:xfrm>
              <a:off x="5939316" y="2388988"/>
              <a:ext cx="2196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565937" y="3097740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565937" y="3853236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565937" y="4608733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63"/>
          <p:cNvGrpSpPr>
            <a:grpSpLocks/>
          </p:cNvGrpSpPr>
          <p:nvPr/>
        </p:nvGrpSpPr>
        <p:grpSpPr bwMode="auto">
          <a:xfrm>
            <a:off x="688975" y="1803400"/>
            <a:ext cx="2486025" cy="3327400"/>
            <a:chOff x="5507316" y="2362876"/>
            <a:chExt cx="3060000" cy="3326724"/>
          </a:xfrm>
        </p:grpSpPr>
        <p:sp>
          <p:nvSpPr>
            <p:cNvPr id="34" name="矩形 33"/>
            <p:cNvSpPr/>
            <p:nvPr/>
          </p:nvSpPr>
          <p:spPr>
            <a:xfrm>
              <a:off x="5507316" y="2642219"/>
              <a:ext cx="3060000" cy="3047381"/>
            </a:xfrm>
            <a:prstGeom prst="rect">
              <a:avLst/>
            </a:prstGeom>
            <a:noFill/>
            <a:ln w="25400">
              <a:solidFill>
                <a:srgbClr val="646464"/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5777316" y="2362876"/>
              <a:ext cx="2520000" cy="360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7" name="TextBox 43"/>
            <p:cNvSpPr txBox="1">
              <a:spLocks noChangeArrowheads="1"/>
            </p:cNvSpPr>
            <p:nvPr/>
          </p:nvSpPr>
          <p:spPr bwMode="auto">
            <a:xfrm>
              <a:off x="5939316" y="2388988"/>
              <a:ext cx="2196000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565937" y="3097740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565937" y="3853236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565937" y="4608733"/>
              <a:ext cx="2942759" cy="523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22633</TotalTime>
  <Words>201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1279</cp:revision>
  <dcterms:created xsi:type="dcterms:W3CDTF">2009-02-11T05:37:22Z</dcterms:created>
  <dcterms:modified xsi:type="dcterms:W3CDTF">2015-12-08T01:56:34Z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