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71600" y="2809776"/>
            <a:ext cx="20383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911900" y="2809776"/>
            <a:ext cx="20383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524300" y="5451376"/>
            <a:ext cx="2197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55" name="组合 36"/>
          <p:cNvGrpSpPr>
            <a:grpSpLocks/>
          </p:cNvGrpSpPr>
          <p:nvPr/>
        </p:nvGrpSpPr>
        <p:grpSpPr bwMode="auto">
          <a:xfrm>
            <a:off x="2246363" y="1412776"/>
            <a:ext cx="4486275" cy="3971925"/>
            <a:chOff x="2325688" y="1430846"/>
            <a:chExt cx="4486275" cy="3971925"/>
          </a:xfrm>
        </p:grpSpPr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2325688" y="1430846"/>
              <a:ext cx="3505200" cy="3971925"/>
            </a:xfrm>
            <a:custGeom>
              <a:avLst/>
              <a:gdLst/>
              <a:ahLst/>
              <a:cxnLst>
                <a:cxn ang="0">
                  <a:pos x="368" y="278"/>
                </a:cxn>
                <a:cxn ang="0">
                  <a:pos x="291" y="278"/>
                </a:cxn>
                <a:cxn ang="0">
                  <a:pos x="198" y="117"/>
                </a:cxn>
                <a:cxn ang="0">
                  <a:pos x="28" y="417"/>
                </a:cxn>
                <a:cxn ang="0">
                  <a:pos x="0" y="349"/>
                </a:cxn>
                <a:cxn ang="0">
                  <a:pos x="97" y="181"/>
                </a:cxn>
                <a:cxn ang="0">
                  <a:pos x="201" y="0"/>
                </a:cxn>
                <a:cxn ang="0">
                  <a:pos x="368" y="278"/>
                </a:cxn>
              </a:cxnLst>
              <a:rect l="0" t="0" r="r" b="b"/>
              <a:pathLst>
                <a:path w="368" h="417">
                  <a:moveTo>
                    <a:pt x="368" y="278"/>
                  </a:moveTo>
                  <a:lnTo>
                    <a:pt x="291" y="278"/>
                  </a:lnTo>
                  <a:lnTo>
                    <a:pt x="198" y="117"/>
                  </a:lnTo>
                  <a:lnTo>
                    <a:pt x="28" y="417"/>
                  </a:lnTo>
                  <a:lnTo>
                    <a:pt x="0" y="349"/>
                  </a:lnTo>
                  <a:lnTo>
                    <a:pt x="97" y="181"/>
                  </a:lnTo>
                  <a:lnTo>
                    <a:pt x="201" y="0"/>
                  </a:lnTo>
                  <a:lnTo>
                    <a:pt x="368" y="2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25400" algn="ctr">
              <a:solidFill>
                <a:srgbClr val="0070C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602038" y="1430846"/>
              <a:ext cx="3209925" cy="3305175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36" y="181"/>
                </a:cxn>
                <a:cxn ang="0">
                  <a:pos x="337" y="347"/>
                </a:cxn>
                <a:cxn ang="0">
                  <a:pos x="0" y="347"/>
                </a:cxn>
                <a:cxn ang="0">
                  <a:pos x="38" y="278"/>
                </a:cxn>
                <a:cxn ang="0">
                  <a:pos x="234" y="278"/>
                </a:cxn>
                <a:cxn ang="0">
                  <a:pos x="67" y="0"/>
                </a:cxn>
                <a:cxn ang="0">
                  <a:pos x="131" y="0"/>
                </a:cxn>
              </a:cxnLst>
              <a:rect l="0" t="0" r="r" b="b"/>
              <a:pathLst>
                <a:path w="337" h="347">
                  <a:moveTo>
                    <a:pt x="131" y="0"/>
                  </a:moveTo>
                  <a:lnTo>
                    <a:pt x="236" y="181"/>
                  </a:lnTo>
                  <a:lnTo>
                    <a:pt x="337" y="347"/>
                  </a:lnTo>
                  <a:lnTo>
                    <a:pt x="0" y="347"/>
                  </a:lnTo>
                  <a:lnTo>
                    <a:pt x="38" y="278"/>
                  </a:lnTo>
                  <a:lnTo>
                    <a:pt x="234" y="278"/>
                  </a:lnTo>
                  <a:lnTo>
                    <a:pt x="67" y="0"/>
                  </a:lnTo>
                  <a:lnTo>
                    <a:pt x="13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189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2592388" y="2545271"/>
              <a:ext cx="4219575" cy="2857500"/>
            </a:xfrm>
            <a:custGeom>
              <a:avLst/>
              <a:gdLst/>
              <a:ahLst/>
              <a:cxnLst>
                <a:cxn ang="0">
                  <a:pos x="106" y="230"/>
                </a:cxn>
                <a:cxn ang="0">
                  <a:pos x="443" y="230"/>
                </a:cxn>
                <a:cxn ang="0">
                  <a:pos x="412" y="300"/>
                </a:cxn>
                <a:cxn ang="0">
                  <a:pos x="0" y="300"/>
                </a:cxn>
                <a:cxn ang="0">
                  <a:pos x="170" y="0"/>
                </a:cxn>
                <a:cxn ang="0">
                  <a:pos x="203" y="57"/>
                </a:cxn>
                <a:cxn ang="0">
                  <a:pos x="106" y="230"/>
                </a:cxn>
              </a:cxnLst>
              <a:rect l="0" t="0" r="r" b="b"/>
              <a:pathLst>
                <a:path w="443" h="300">
                  <a:moveTo>
                    <a:pt x="106" y="230"/>
                  </a:moveTo>
                  <a:lnTo>
                    <a:pt x="443" y="230"/>
                  </a:lnTo>
                  <a:lnTo>
                    <a:pt x="412" y="300"/>
                  </a:lnTo>
                  <a:lnTo>
                    <a:pt x="0" y="300"/>
                  </a:lnTo>
                  <a:lnTo>
                    <a:pt x="170" y="0"/>
                  </a:lnTo>
                  <a:lnTo>
                    <a:pt x="203" y="57"/>
                  </a:lnTo>
                  <a:lnTo>
                    <a:pt x="106" y="2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27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9" name="TextBox 146"/>
            <p:cNvSpPr txBox="1">
              <a:spLocks noChangeArrowheads="1"/>
            </p:cNvSpPr>
            <p:nvPr/>
          </p:nvSpPr>
          <p:spPr bwMode="auto">
            <a:xfrm>
              <a:off x="3549460" y="4909566"/>
              <a:ext cx="230543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146"/>
            <p:cNvSpPr txBox="1">
              <a:spLocks noChangeArrowheads="1"/>
            </p:cNvSpPr>
            <p:nvPr/>
          </p:nvSpPr>
          <p:spPr bwMode="auto">
            <a:xfrm rot="18000000">
              <a:off x="2241656" y="3167767"/>
              <a:ext cx="2354768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146"/>
            <p:cNvSpPr txBox="1">
              <a:spLocks noChangeArrowheads="1"/>
            </p:cNvSpPr>
            <p:nvPr/>
          </p:nvSpPr>
          <p:spPr bwMode="auto">
            <a:xfrm rot="3540000">
              <a:off x="4425436" y="3163341"/>
              <a:ext cx="2498246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单击此处天际标题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35"/>
            <p:cNvGrpSpPr>
              <a:grpSpLocks/>
            </p:cNvGrpSpPr>
            <p:nvPr/>
          </p:nvGrpSpPr>
          <p:grpSpPr bwMode="auto">
            <a:xfrm>
              <a:off x="3950208" y="4267200"/>
              <a:ext cx="2081376" cy="324000"/>
              <a:chOff x="3950208" y="4267200"/>
              <a:chExt cx="2081376" cy="324000"/>
            </a:xfrm>
          </p:grpSpPr>
          <p:sp>
            <p:nvSpPr>
              <p:cNvPr id="71" name="燕尾形 70"/>
              <p:cNvSpPr/>
              <p:nvPr/>
            </p:nvSpPr>
            <p:spPr>
              <a:xfrm flipH="1">
                <a:off x="3949700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燕尾形 71"/>
              <p:cNvSpPr/>
              <p:nvPr/>
            </p:nvSpPr>
            <p:spPr>
              <a:xfrm flipH="1">
                <a:off x="4260850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4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燕尾形 72"/>
              <p:cNvSpPr/>
              <p:nvPr/>
            </p:nvSpPr>
            <p:spPr>
              <a:xfrm flipH="1">
                <a:off x="4572000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3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燕尾形 73"/>
              <p:cNvSpPr/>
              <p:nvPr/>
            </p:nvSpPr>
            <p:spPr>
              <a:xfrm flipH="1">
                <a:off x="4881563" y="4267708"/>
                <a:ext cx="217487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2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燕尾形 74"/>
              <p:cNvSpPr/>
              <p:nvPr/>
            </p:nvSpPr>
            <p:spPr>
              <a:xfrm flipH="1">
                <a:off x="5192713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燕尾形 75"/>
              <p:cNvSpPr/>
              <p:nvPr/>
            </p:nvSpPr>
            <p:spPr>
              <a:xfrm flipH="1">
                <a:off x="5503863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燕尾形 76"/>
              <p:cNvSpPr/>
              <p:nvPr/>
            </p:nvSpPr>
            <p:spPr>
              <a:xfrm flipH="1">
                <a:off x="5815013" y="4267708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" name="组合 36"/>
            <p:cNvGrpSpPr>
              <a:grpSpLocks/>
            </p:cNvGrpSpPr>
            <p:nvPr/>
          </p:nvGrpSpPr>
          <p:grpSpPr bwMode="auto">
            <a:xfrm rot="7140000">
              <a:off x="2694431" y="3742944"/>
              <a:ext cx="2081376" cy="324000"/>
              <a:chOff x="3950208" y="4267200"/>
              <a:chExt cx="2081376" cy="324000"/>
            </a:xfrm>
          </p:grpSpPr>
          <p:sp>
            <p:nvSpPr>
              <p:cNvPr id="64" name="燕尾形 63"/>
              <p:cNvSpPr/>
              <p:nvPr/>
            </p:nvSpPr>
            <p:spPr>
              <a:xfrm flipH="1">
                <a:off x="3947737" y="4268067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燕尾形 64"/>
              <p:cNvSpPr/>
              <p:nvPr/>
            </p:nvSpPr>
            <p:spPr>
              <a:xfrm flipH="1">
                <a:off x="4261056" y="4266823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4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燕尾形 65"/>
              <p:cNvSpPr/>
              <p:nvPr/>
            </p:nvSpPr>
            <p:spPr>
              <a:xfrm flipH="1">
                <a:off x="4570209" y="4267889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3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燕尾形 66"/>
              <p:cNvSpPr/>
              <p:nvPr/>
            </p:nvSpPr>
            <p:spPr>
              <a:xfrm flipH="1">
                <a:off x="4882041" y="4267030"/>
                <a:ext cx="217487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2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燕尾形 67"/>
              <p:cNvSpPr/>
              <p:nvPr/>
            </p:nvSpPr>
            <p:spPr>
              <a:xfrm flipH="1">
                <a:off x="5192681" y="4267711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燕尾形 68"/>
              <p:cNvSpPr/>
              <p:nvPr/>
            </p:nvSpPr>
            <p:spPr>
              <a:xfrm flipH="1">
                <a:off x="5502219" y="4270265"/>
                <a:ext cx="215900" cy="322262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燕尾形 69"/>
              <p:cNvSpPr/>
              <p:nvPr/>
            </p:nvSpPr>
            <p:spPr>
              <a:xfrm flipH="1">
                <a:off x="5815154" y="4267533"/>
                <a:ext cx="215900" cy="323850"/>
              </a:xfrm>
              <a:prstGeom prst="chevron">
                <a:avLst/>
              </a:prstGeom>
              <a:noFill/>
              <a:ln w="19050">
                <a:solidFill>
                  <a:schemeClr val="bg1">
                    <a:alpha val="5000"/>
                  </a:schemeClr>
                </a:solidFill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组合 44"/>
          <p:cNvGrpSpPr>
            <a:grpSpLocks/>
          </p:cNvGrpSpPr>
          <p:nvPr/>
        </p:nvGrpSpPr>
        <p:grpSpPr bwMode="auto">
          <a:xfrm rot="-7200000">
            <a:off x="3725118" y="2823270"/>
            <a:ext cx="2081213" cy="323850"/>
            <a:chOff x="3950208" y="4267200"/>
            <a:chExt cx="2081376" cy="324000"/>
          </a:xfrm>
        </p:grpSpPr>
        <p:sp>
          <p:nvSpPr>
            <p:cNvPr id="79" name="燕尾形 78"/>
            <p:cNvSpPr/>
            <p:nvPr/>
          </p:nvSpPr>
          <p:spPr>
            <a:xfrm flipH="1">
              <a:off x="3947659" y="4266187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50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燕尾形 79"/>
            <p:cNvSpPr/>
            <p:nvPr/>
          </p:nvSpPr>
          <p:spPr>
            <a:xfrm flipH="1">
              <a:off x="4259189" y="4266392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40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燕尾形 80"/>
            <p:cNvSpPr/>
            <p:nvPr/>
          </p:nvSpPr>
          <p:spPr>
            <a:xfrm flipH="1">
              <a:off x="4572094" y="4267392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30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燕尾形 81"/>
            <p:cNvSpPr/>
            <p:nvPr/>
          </p:nvSpPr>
          <p:spPr>
            <a:xfrm flipH="1">
              <a:off x="4882144" y="4267200"/>
              <a:ext cx="217504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燕尾形 82"/>
            <p:cNvSpPr/>
            <p:nvPr/>
          </p:nvSpPr>
          <p:spPr>
            <a:xfrm flipH="1">
              <a:off x="5191031" y="4265421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10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 flipH="1">
              <a:off x="5503936" y="4266421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5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 flipH="1">
              <a:off x="5815467" y="4266626"/>
              <a:ext cx="215917" cy="324000"/>
            </a:xfrm>
            <a:prstGeom prst="chevron">
              <a:avLst/>
            </a:prstGeom>
            <a:noFill/>
            <a:ln w="19050">
              <a:solidFill>
                <a:schemeClr val="bg1">
                  <a:alpha val="5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189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1276</cp:revision>
  <dcterms:created xsi:type="dcterms:W3CDTF">2009-02-11T05:37:22Z</dcterms:created>
  <dcterms:modified xsi:type="dcterms:W3CDTF">2015-12-07T07:55:42Z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