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90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15450" y="908720"/>
            <a:ext cx="6996910" cy="5020083"/>
            <a:chOff x="762015" y="1073213"/>
            <a:chExt cx="7529498" cy="5402200"/>
          </a:xfrm>
        </p:grpSpPr>
        <p:sp>
          <p:nvSpPr>
            <p:cNvPr id="33" name="Freeform 11"/>
            <p:cNvSpPr>
              <a:spLocks noChangeAspect="1"/>
            </p:cNvSpPr>
            <p:nvPr/>
          </p:nvSpPr>
          <p:spPr bwMode="auto">
            <a:xfrm>
              <a:off x="762015" y="1073213"/>
              <a:ext cx="4806815" cy="5393906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39" y="0"/>
                </a:cxn>
                <a:cxn ang="0">
                  <a:pos x="87" y="66"/>
                </a:cxn>
                <a:cxn ang="0">
                  <a:pos x="154" y="100"/>
                </a:cxn>
                <a:cxn ang="0">
                  <a:pos x="221" y="185"/>
                </a:cxn>
                <a:cxn ang="0">
                  <a:pos x="309" y="233"/>
                </a:cxn>
                <a:cxn ang="0">
                  <a:pos x="423" y="377"/>
                </a:cxn>
                <a:cxn ang="0">
                  <a:pos x="367" y="396"/>
                </a:cxn>
                <a:cxn ang="0">
                  <a:pos x="254" y="248"/>
                </a:cxn>
                <a:cxn ang="0">
                  <a:pos x="173" y="198"/>
                </a:cxn>
                <a:cxn ang="0">
                  <a:pos x="109" y="111"/>
                </a:cxn>
                <a:cxn ang="0">
                  <a:pos x="47" y="76"/>
                </a:cxn>
                <a:cxn ang="0">
                  <a:pos x="0" y="5"/>
                </a:cxn>
              </a:cxnLst>
              <a:rect l="0" t="0" r="r" b="b"/>
              <a:pathLst>
                <a:path w="423" h="396">
                  <a:moveTo>
                    <a:pt x="0" y="5"/>
                  </a:moveTo>
                  <a:lnTo>
                    <a:pt x="39" y="0"/>
                  </a:lnTo>
                  <a:lnTo>
                    <a:pt x="87" y="66"/>
                  </a:lnTo>
                  <a:lnTo>
                    <a:pt x="154" y="100"/>
                  </a:lnTo>
                  <a:lnTo>
                    <a:pt x="221" y="185"/>
                  </a:lnTo>
                  <a:lnTo>
                    <a:pt x="309" y="233"/>
                  </a:lnTo>
                  <a:lnTo>
                    <a:pt x="423" y="377"/>
                  </a:lnTo>
                  <a:lnTo>
                    <a:pt x="367" y="396"/>
                  </a:lnTo>
                  <a:lnTo>
                    <a:pt x="254" y="248"/>
                  </a:lnTo>
                  <a:lnTo>
                    <a:pt x="173" y="198"/>
                  </a:lnTo>
                  <a:lnTo>
                    <a:pt x="109" y="111"/>
                  </a:lnTo>
                  <a:lnTo>
                    <a:pt x="47" y="76"/>
                  </a:lnTo>
                  <a:lnTo>
                    <a:pt x="0" y="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050"/>
                </a:gs>
                <a:gs pos="17000">
                  <a:srgbClr val="FFA500"/>
                </a:gs>
                <a:gs pos="18000">
                  <a:srgbClr val="FFF050"/>
                </a:gs>
                <a:gs pos="27000">
                  <a:srgbClr val="FFA500"/>
                </a:gs>
                <a:gs pos="28000">
                  <a:srgbClr val="FFF050"/>
                </a:gs>
                <a:gs pos="47000">
                  <a:srgbClr val="FFA500"/>
                </a:gs>
                <a:gs pos="48000">
                  <a:srgbClr val="FFF050"/>
                </a:gs>
                <a:gs pos="62000">
                  <a:srgbClr val="FFA500"/>
                </a:gs>
                <a:gs pos="63000">
                  <a:srgbClr val="FFF050"/>
                </a:gs>
                <a:gs pos="85000">
                  <a:srgbClr val="FFA500"/>
                </a:gs>
              </a:gsLst>
              <a:lin ang="4380000" scaled="0"/>
              <a:tileRect/>
            </a:gradFill>
            <a:ln w="25400" algn="ctr">
              <a:noFill/>
              <a:miter lim="800000"/>
              <a:headEnd/>
              <a:tailEnd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scene3d>
              <a:camera prst="perspectiveRelaxed" fov="0">
                <a:rot lat="20983203" lon="0" rev="109946"/>
              </a:camera>
              <a:lightRig rig="flat" dir="t">
                <a:rot lat="0" lon="0" rev="6600000"/>
              </a:lightRig>
            </a:scene3d>
            <a:sp3d extrusionH="381000" contourW="19050">
              <a:bevelT prst="relaxedInset"/>
              <a:contourClr>
                <a:srgbClr val="FFF050"/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grpSp>
          <p:nvGrpSpPr>
            <p:cNvPr id="34" name="组合 55"/>
            <p:cNvGrpSpPr>
              <a:grpSpLocks/>
            </p:cNvGrpSpPr>
            <p:nvPr/>
          </p:nvGrpSpPr>
          <p:grpSpPr bwMode="auto">
            <a:xfrm>
              <a:off x="1027113" y="1223963"/>
              <a:ext cx="4010025" cy="5251450"/>
              <a:chOff x="824517" y="1223943"/>
              <a:chExt cx="4009084" cy="5251179"/>
            </a:xfrm>
          </p:grpSpPr>
          <p:grpSp>
            <p:nvGrpSpPr>
              <p:cNvPr id="35" name="组合 29"/>
              <p:cNvGrpSpPr>
                <a:grpSpLocks/>
              </p:cNvGrpSpPr>
              <p:nvPr/>
            </p:nvGrpSpPr>
            <p:grpSpPr bwMode="auto">
              <a:xfrm>
                <a:off x="1258999" y="1223943"/>
                <a:ext cx="3574602" cy="4929587"/>
                <a:chOff x="1258999" y="1960962"/>
                <a:chExt cx="3574602" cy="4112631"/>
              </a:xfrm>
            </p:grpSpPr>
            <p:cxnSp>
              <p:nvCxnSpPr>
                <p:cNvPr id="42" name="直接连接符 41"/>
                <p:cNvCxnSpPr/>
                <p:nvPr/>
              </p:nvCxnSpPr>
              <p:spPr>
                <a:xfrm rot="3240000" flipH="1">
                  <a:off x="3947615" y="5187062"/>
                  <a:ext cx="1771971" cy="0"/>
                </a:xfrm>
                <a:prstGeom prst="line">
                  <a:avLst/>
                </a:prstGeom>
                <a:ln w="19050">
                  <a:solidFill>
                    <a:schemeClr val="bg1">
                      <a:alpha val="55000"/>
                    </a:schemeClr>
                  </a:solidFill>
                  <a:prstDash val="sysDash"/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 rot="1860000" flipH="1">
                  <a:off x="3116329" y="4098452"/>
                  <a:ext cx="899901" cy="0"/>
                </a:xfrm>
                <a:prstGeom prst="line">
                  <a:avLst/>
                </a:prstGeom>
                <a:ln w="19050">
                  <a:solidFill>
                    <a:schemeClr val="bg1">
                      <a:alpha val="55000"/>
                    </a:schemeClr>
                  </a:solidFill>
                  <a:prstDash val="sysDash"/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43"/>
                <p:cNvCxnSpPr/>
                <p:nvPr/>
              </p:nvCxnSpPr>
              <p:spPr>
                <a:xfrm rot="3240000" flipH="1">
                  <a:off x="2292720" y="3406482"/>
                  <a:ext cx="840958" cy="0"/>
                </a:xfrm>
                <a:prstGeom prst="line">
                  <a:avLst/>
                </a:prstGeom>
                <a:ln w="19050">
                  <a:solidFill>
                    <a:schemeClr val="bg1">
                      <a:alpha val="55000"/>
                    </a:schemeClr>
                  </a:solidFill>
                  <a:prstDash val="sysDash"/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连接符 44"/>
                <p:cNvCxnSpPr/>
                <p:nvPr/>
              </p:nvCxnSpPr>
              <p:spPr>
                <a:xfrm rot="1740000" flipH="1">
                  <a:off x="1622842" y="2751595"/>
                  <a:ext cx="539623" cy="0"/>
                </a:xfrm>
                <a:prstGeom prst="line">
                  <a:avLst/>
                </a:prstGeom>
                <a:ln w="19050">
                  <a:solidFill>
                    <a:schemeClr val="bg1">
                      <a:alpha val="55000"/>
                    </a:schemeClr>
                  </a:solidFill>
                  <a:prstDash val="sysDash"/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45"/>
                <p:cNvCxnSpPr/>
                <p:nvPr/>
              </p:nvCxnSpPr>
              <p:spPr>
                <a:xfrm rot="3300000" flipH="1">
                  <a:off x="989224" y="2231128"/>
                  <a:ext cx="540332" cy="0"/>
                </a:xfrm>
                <a:prstGeom prst="line">
                  <a:avLst/>
                </a:prstGeom>
                <a:ln w="19050">
                  <a:solidFill>
                    <a:schemeClr val="bg1">
                      <a:alpha val="55000"/>
                    </a:schemeClr>
                  </a:solidFill>
                  <a:prstDash val="sysDash"/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" name="组合 54"/>
              <p:cNvGrpSpPr>
                <a:grpSpLocks/>
              </p:cNvGrpSpPr>
              <p:nvPr/>
            </p:nvGrpSpPr>
            <p:grpSpPr bwMode="auto">
              <a:xfrm>
                <a:off x="824517" y="1246229"/>
                <a:ext cx="3378286" cy="5228893"/>
                <a:chOff x="824517" y="1246229"/>
                <a:chExt cx="3378286" cy="5228893"/>
              </a:xfrm>
            </p:grpSpPr>
            <p:cxnSp>
              <p:nvCxnSpPr>
                <p:cNvPr id="37" name="直接连接符 36"/>
                <p:cNvCxnSpPr/>
                <p:nvPr/>
              </p:nvCxnSpPr>
              <p:spPr>
                <a:xfrm rot="3300000" flipH="1">
                  <a:off x="3087555" y="5359168"/>
                  <a:ext cx="2231910" cy="0"/>
                </a:xfrm>
                <a:prstGeom prst="line">
                  <a:avLst/>
                </a:prstGeom>
                <a:ln w="19050">
                  <a:solidFill>
                    <a:schemeClr val="bg1">
                      <a:alpha val="55000"/>
                    </a:schemeClr>
                  </a:solidFill>
                  <a:prstDash val="sysDash"/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/>
                <p:cNvCxnSpPr/>
                <p:nvPr/>
              </p:nvCxnSpPr>
              <p:spPr>
                <a:xfrm rot="2040000" flipH="1">
                  <a:off x="2621145" y="4047959"/>
                  <a:ext cx="899901" cy="0"/>
                </a:xfrm>
                <a:prstGeom prst="line">
                  <a:avLst/>
                </a:prstGeom>
                <a:ln w="19050">
                  <a:solidFill>
                    <a:schemeClr val="bg1">
                      <a:alpha val="55000"/>
                    </a:schemeClr>
                  </a:solidFill>
                  <a:prstDash val="sysDash"/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 rot="3360000" flipH="1">
                  <a:off x="1636229" y="3161387"/>
                  <a:ext cx="1115955" cy="0"/>
                </a:xfrm>
                <a:prstGeom prst="line">
                  <a:avLst/>
                </a:prstGeom>
                <a:ln w="19050">
                  <a:solidFill>
                    <a:schemeClr val="bg1">
                      <a:alpha val="55000"/>
                    </a:schemeClr>
                  </a:solidFill>
                  <a:prstDash val="sysDash"/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 rot="1860000" flipH="1">
                  <a:off x="1146703" y="2368471"/>
                  <a:ext cx="647548" cy="0"/>
                </a:xfrm>
                <a:prstGeom prst="line">
                  <a:avLst/>
                </a:prstGeom>
                <a:ln w="19050">
                  <a:solidFill>
                    <a:schemeClr val="bg1">
                      <a:alpha val="55000"/>
                    </a:schemeClr>
                  </a:solidFill>
                  <a:prstDash val="sysDash"/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接连接符 40"/>
                <p:cNvCxnSpPr/>
                <p:nvPr/>
              </p:nvCxnSpPr>
              <p:spPr>
                <a:xfrm rot="3480000" flipH="1">
                  <a:off x="374484" y="1696200"/>
                  <a:ext cx="900066" cy="0"/>
                </a:xfrm>
                <a:prstGeom prst="line">
                  <a:avLst/>
                </a:prstGeom>
                <a:ln w="19050">
                  <a:solidFill>
                    <a:schemeClr val="bg1">
                      <a:alpha val="55000"/>
                    </a:schemeClr>
                  </a:solidFill>
                  <a:prstDash val="sysDash"/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7" name="同心圆 8"/>
            <p:cNvSpPr>
              <a:spLocks noChangeAspect="1"/>
            </p:cNvSpPr>
            <p:nvPr/>
          </p:nvSpPr>
          <p:spPr>
            <a:xfrm>
              <a:off x="4606913" y="5140895"/>
              <a:ext cx="216000" cy="21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 w="25400" algn="ctr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  <a:contourClr>
                <a:schemeClr val="bg1"/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48" name="同心圆 8"/>
            <p:cNvSpPr>
              <a:spLocks noChangeAspect="1"/>
            </p:cNvSpPr>
            <p:nvPr/>
          </p:nvSpPr>
          <p:spPr>
            <a:xfrm>
              <a:off x="3438513" y="3896295"/>
              <a:ext cx="180000" cy="180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 w="25400" algn="ctr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  <a:contourClr>
                <a:schemeClr val="bg1"/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49" name="同心圆 8"/>
            <p:cNvSpPr>
              <a:spLocks noChangeAspect="1"/>
            </p:cNvSpPr>
            <p:nvPr/>
          </p:nvSpPr>
          <p:spPr>
            <a:xfrm>
              <a:off x="2549513" y="3007295"/>
              <a:ext cx="180000" cy="180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 w="25400" algn="ctr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  <a:contourClr>
                <a:schemeClr val="bg1"/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50" name="同心圆 8"/>
            <p:cNvSpPr>
              <a:spLocks noChangeAspect="1"/>
            </p:cNvSpPr>
            <p:nvPr/>
          </p:nvSpPr>
          <p:spPr>
            <a:xfrm>
              <a:off x="1800213" y="2245295"/>
              <a:ext cx="144000" cy="144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 w="25400" algn="ctr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  <a:contourClr>
                <a:schemeClr val="bg1"/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51" name="同心圆 8"/>
            <p:cNvSpPr>
              <a:spLocks noChangeAspect="1"/>
            </p:cNvSpPr>
            <p:nvPr/>
          </p:nvSpPr>
          <p:spPr>
            <a:xfrm>
              <a:off x="1127113" y="1486910"/>
              <a:ext cx="144000" cy="144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 w="25400" algn="ctr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  <a:contourClr>
                <a:schemeClr val="bg1"/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117726" y="1917590"/>
              <a:ext cx="1008000" cy="338554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en-US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2010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TextBox 24"/>
            <p:cNvSpPr txBox="1">
              <a:spLocks noChangeArrowheads="1"/>
            </p:cNvSpPr>
            <p:nvPr/>
          </p:nvSpPr>
          <p:spPr bwMode="auto">
            <a:xfrm>
              <a:off x="2905125" y="1933575"/>
              <a:ext cx="2519363" cy="306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… …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TextBox 43"/>
            <p:cNvSpPr txBox="1">
              <a:spLocks noChangeArrowheads="1"/>
            </p:cNvSpPr>
            <p:nvPr/>
          </p:nvSpPr>
          <p:spPr bwMode="auto">
            <a:xfrm>
              <a:off x="3745131" y="3514752"/>
              <a:ext cx="1008000" cy="338554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en-US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2008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TextBox 26"/>
            <p:cNvSpPr txBox="1">
              <a:spLocks noChangeArrowheads="1"/>
            </p:cNvSpPr>
            <p:nvPr/>
          </p:nvSpPr>
          <p:spPr bwMode="auto">
            <a:xfrm>
              <a:off x="4519613" y="3530600"/>
              <a:ext cx="252095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单击添加文本 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TextBox 43"/>
            <p:cNvSpPr txBox="1">
              <a:spLocks noChangeArrowheads="1"/>
            </p:cNvSpPr>
            <p:nvPr/>
          </p:nvSpPr>
          <p:spPr bwMode="auto">
            <a:xfrm>
              <a:off x="2939596" y="2773933"/>
              <a:ext cx="1008000" cy="338554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en-US" altLang="zh-CN" sz="1600" dirty="0">
                  <a:solidFill>
                    <a:srgbClr val="FFF050"/>
                  </a:solidFill>
                  <a:latin typeface="微软雅黑" pitchFamily="34" charset="-122"/>
                  <a:ea typeface="微软雅黑" pitchFamily="34" charset="-122"/>
                </a:rPr>
                <a:t>2009</a:t>
              </a:r>
              <a:r>
                <a:rPr lang="zh-CN" altLang="en-US" sz="1600" dirty="0">
                  <a:solidFill>
                    <a:srgbClr val="FFF050"/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endParaRPr lang="en-US" altLang="zh-CN" sz="1600" dirty="0">
                <a:solidFill>
                  <a:srgbClr val="FFF05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TextBox 28"/>
            <p:cNvSpPr txBox="1">
              <a:spLocks noChangeArrowheads="1"/>
            </p:cNvSpPr>
            <p:nvPr/>
          </p:nvSpPr>
          <p:spPr bwMode="auto">
            <a:xfrm>
              <a:off x="3714750" y="2789238"/>
              <a:ext cx="251936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rgbClr val="FFF050"/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r>
                <a:rPr lang="en-US" altLang="zh-CN" sz="1400">
                  <a:solidFill>
                    <a:srgbClr val="FFF050"/>
                  </a:solidFill>
                  <a:latin typeface="微软雅黑" pitchFamily="34" charset="-122"/>
                  <a:ea typeface="微软雅黑" pitchFamily="34" charset="-122"/>
                </a:rPr>
                <a:t> … …</a:t>
              </a:r>
              <a:endParaRPr lang="zh-CN" altLang="en-US" sz="1400">
                <a:solidFill>
                  <a:srgbClr val="FFF05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TextBox 43"/>
            <p:cNvSpPr txBox="1">
              <a:spLocks noChangeArrowheads="1"/>
            </p:cNvSpPr>
            <p:nvPr/>
          </p:nvSpPr>
          <p:spPr bwMode="auto">
            <a:xfrm>
              <a:off x="1491796" y="1364233"/>
              <a:ext cx="1008000" cy="338554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en-US" altLang="zh-CN" sz="1600" dirty="0">
                  <a:solidFill>
                    <a:srgbClr val="FFF050"/>
                  </a:solidFill>
                  <a:latin typeface="微软雅黑" pitchFamily="34" charset="-122"/>
                  <a:ea typeface="微软雅黑" pitchFamily="34" charset="-122"/>
                </a:rPr>
                <a:t>2011</a:t>
              </a:r>
              <a:r>
                <a:rPr lang="zh-CN" altLang="en-US" sz="1600" dirty="0">
                  <a:solidFill>
                    <a:srgbClr val="FFF050"/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endParaRPr lang="en-US" altLang="zh-CN" sz="1600" dirty="0">
                <a:solidFill>
                  <a:srgbClr val="FFF05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4996996" y="4837367"/>
              <a:ext cx="1008000" cy="338554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en-US" altLang="zh-CN" sz="1600" dirty="0">
                  <a:solidFill>
                    <a:srgbClr val="FFF050"/>
                  </a:solidFill>
                  <a:latin typeface="微软雅黑" pitchFamily="34" charset="-122"/>
                  <a:ea typeface="微软雅黑" pitchFamily="34" charset="-122"/>
                </a:rPr>
                <a:t>2007</a:t>
              </a:r>
              <a:r>
                <a:rPr lang="zh-CN" altLang="en-US" sz="1600" dirty="0">
                  <a:solidFill>
                    <a:srgbClr val="FFF050"/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endParaRPr lang="en-US" altLang="zh-CN" sz="1600" dirty="0">
                <a:solidFill>
                  <a:srgbClr val="FFF05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0" name="TextBox 31"/>
            <p:cNvSpPr txBox="1">
              <a:spLocks noChangeArrowheads="1"/>
            </p:cNvSpPr>
            <p:nvPr/>
          </p:nvSpPr>
          <p:spPr bwMode="auto">
            <a:xfrm>
              <a:off x="2266950" y="1379538"/>
              <a:ext cx="251936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rgbClr val="FFF050"/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r>
                <a:rPr lang="en-US" altLang="zh-CN" sz="1400">
                  <a:solidFill>
                    <a:srgbClr val="FFF050"/>
                  </a:solidFill>
                  <a:latin typeface="微软雅黑" pitchFamily="34" charset="-122"/>
                  <a:ea typeface="微软雅黑" pitchFamily="34" charset="-122"/>
                </a:rPr>
                <a:t> … …</a:t>
              </a:r>
              <a:endParaRPr lang="zh-CN" altLang="en-US" sz="1400">
                <a:solidFill>
                  <a:srgbClr val="FFF05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1" name="TextBox 32"/>
            <p:cNvSpPr txBox="1">
              <a:spLocks noChangeArrowheads="1"/>
            </p:cNvSpPr>
            <p:nvPr/>
          </p:nvSpPr>
          <p:spPr bwMode="auto">
            <a:xfrm>
              <a:off x="5772150" y="4852988"/>
              <a:ext cx="251936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rgbClr val="FFF050"/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r>
                <a:rPr lang="en-US" altLang="zh-CN" sz="1400">
                  <a:solidFill>
                    <a:srgbClr val="FFF050"/>
                  </a:solidFill>
                  <a:latin typeface="微软雅黑" pitchFamily="34" charset="-122"/>
                  <a:ea typeface="微软雅黑" pitchFamily="34" charset="-122"/>
                </a:rPr>
                <a:t> … …</a:t>
              </a:r>
              <a:endParaRPr lang="zh-CN" altLang="en-US" sz="1400">
                <a:solidFill>
                  <a:srgbClr val="FFF05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7022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22557</TotalTime>
  <Words>196</Words>
  <Application>Microsoft Office PowerPoint</Application>
  <PresentationFormat>全屏显示(4:3)</PresentationFormat>
  <Paragraphs>27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1272</cp:revision>
  <dcterms:created xsi:type="dcterms:W3CDTF">2009-02-11T05:37:22Z</dcterms:created>
  <dcterms:modified xsi:type="dcterms:W3CDTF">2015-12-07T05:25:02Z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