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90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2040" y="1073150"/>
            <a:ext cx="6834336" cy="4903489"/>
            <a:chOff x="762000" y="1073150"/>
            <a:chExt cx="7529513" cy="5402263"/>
          </a:xfrm>
        </p:grpSpPr>
        <p:grpSp>
          <p:nvGrpSpPr>
            <p:cNvPr id="60" name="组合 56"/>
            <p:cNvGrpSpPr>
              <a:grpSpLocks/>
            </p:cNvGrpSpPr>
            <p:nvPr/>
          </p:nvGrpSpPr>
          <p:grpSpPr bwMode="auto">
            <a:xfrm>
              <a:off x="762000" y="1073150"/>
              <a:ext cx="4806950" cy="5402263"/>
              <a:chOff x="558815" y="1073213"/>
              <a:chExt cx="4806815" cy="5401909"/>
            </a:xfrm>
          </p:grpSpPr>
          <p:sp>
            <p:nvSpPr>
              <p:cNvPr id="61" name="Freeform 11"/>
              <p:cNvSpPr>
                <a:spLocks noChangeAspect="1"/>
              </p:cNvSpPr>
              <p:nvPr/>
            </p:nvSpPr>
            <p:spPr bwMode="auto">
              <a:xfrm>
                <a:off x="558815" y="1073213"/>
                <a:ext cx="4806815" cy="5393906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39" y="0"/>
                  </a:cxn>
                  <a:cxn ang="0">
                    <a:pos x="87" y="66"/>
                  </a:cxn>
                  <a:cxn ang="0">
                    <a:pos x="154" y="100"/>
                  </a:cxn>
                  <a:cxn ang="0">
                    <a:pos x="221" y="185"/>
                  </a:cxn>
                  <a:cxn ang="0">
                    <a:pos x="309" y="233"/>
                  </a:cxn>
                  <a:cxn ang="0">
                    <a:pos x="423" y="377"/>
                  </a:cxn>
                  <a:cxn ang="0">
                    <a:pos x="367" y="396"/>
                  </a:cxn>
                  <a:cxn ang="0">
                    <a:pos x="254" y="248"/>
                  </a:cxn>
                  <a:cxn ang="0">
                    <a:pos x="173" y="198"/>
                  </a:cxn>
                  <a:cxn ang="0">
                    <a:pos x="109" y="111"/>
                  </a:cxn>
                  <a:cxn ang="0">
                    <a:pos x="47" y="76"/>
                  </a:cxn>
                  <a:cxn ang="0">
                    <a:pos x="0" y="5"/>
                  </a:cxn>
                </a:cxnLst>
                <a:rect l="0" t="0" r="r" b="b"/>
                <a:pathLst>
                  <a:path w="423" h="396">
                    <a:moveTo>
                      <a:pt x="0" y="5"/>
                    </a:moveTo>
                    <a:lnTo>
                      <a:pt x="39" y="0"/>
                    </a:lnTo>
                    <a:lnTo>
                      <a:pt x="87" y="66"/>
                    </a:lnTo>
                    <a:lnTo>
                      <a:pt x="154" y="100"/>
                    </a:lnTo>
                    <a:lnTo>
                      <a:pt x="221" y="185"/>
                    </a:lnTo>
                    <a:lnTo>
                      <a:pt x="309" y="233"/>
                    </a:lnTo>
                    <a:lnTo>
                      <a:pt x="423" y="377"/>
                    </a:lnTo>
                    <a:lnTo>
                      <a:pt x="367" y="396"/>
                    </a:lnTo>
                    <a:lnTo>
                      <a:pt x="254" y="248"/>
                    </a:lnTo>
                    <a:lnTo>
                      <a:pt x="173" y="198"/>
                    </a:lnTo>
                    <a:lnTo>
                      <a:pt x="109" y="111"/>
                    </a:lnTo>
                    <a:lnTo>
                      <a:pt x="47" y="76"/>
                    </a:lnTo>
                    <a:lnTo>
                      <a:pt x="0" y="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B0F0"/>
                  </a:gs>
                  <a:gs pos="17000">
                    <a:srgbClr val="0070C0"/>
                  </a:gs>
                  <a:gs pos="18000">
                    <a:srgbClr val="00B0F0"/>
                  </a:gs>
                  <a:gs pos="27000">
                    <a:srgbClr val="0070C0"/>
                  </a:gs>
                  <a:gs pos="28000">
                    <a:srgbClr val="00B0F0"/>
                  </a:gs>
                  <a:gs pos="47000">
                    <a:srgbClr val="0070C0"/>
                  </a:gs>
                  <a:gs pos="48000">
                    <a:srgbClr val="00B0F0"/>
                  </a:gs>
                  <a:gs pos="62000">
                    <a:srgbClr val="0070C0"/>
                  </a:gs>
                  <a:gs pos="63000">
                    <a:srgbClr val="00B0F0"/>
                  </a:gs>
                  <a:gs pos="85000">
                    <a:srgbClr val="0070C0"/>
                  </a:gs>
                </a:gsLst>
                <a:lin ang="4380000" scaled="0"/>
                <a:tileRect/>
              </a:gradFill>
              <a:ln w="25400" algn="ctr">
                <a:noFill/>
                <a:miter lim="800000"/>
                <a:headEnd/>
                <a:tailEnd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scene3d>
                <a:camera prst="perspectiveRelaxed" fov="0">
                  <a:rot lat="20983203" lon="0" rev="109946"/>
                </a:camera>
                <a:lightRig rig="flat" dir="t">
                  <a:rot lat="0" lon="0" rev="6600000"/>
                </a:lightRig>
              </a:scene3d>
              <a:sp3d extrusionH="381000" contourW="19050">
                <a:bevelT prst="relaxedInset"/>
                <a:contourClr>
                  <a:srgbClr val="A3E3FF"/>
                </a:contourClr>
              </a:sp3d>
            </p:spPr>
            <p:txBody>
              <a:bodyPr wrap="none" anchor="ctr"/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zh-CN" altLang="en-US" sz="2000" dirty="0">
                  <a:solidFill>
                    <a:schemeClr val="tx2"/>
                  </a:solidFill>
                  <a:latin typeface="+mn-lt"/>
                  <a:ea typeface="微软雅黑" pitchFamily="34" charset="-122"/>
                </a:endParaRPr>
              </a:p>
            </p:txBody>
          </p:sp>
          <p:grpSp>
            <p:nvGrpSpPr>
              <p:cNvPr id="62" name="组合 55"/>
              <p:cNvGrpSpPr>
                <a:grpSpLocks/>
              </p:cNvGrpSpPr>
              <p:nvPr/>
            </p:nvGrpSpPr>
            <p:grpSpPr bwMode="auto">
              <a:xfrm>
                <a:off x="824517" y="1223941"/>
                <a:ext cx="4009084" cy="5251181"/>
                <a:chOff x="824517" y="1223941"/>
                <a:chExt cx="4009084" cy="5251181"/>
              </a:xfrm>
            </p:grpSpPr>
            <p:grpSp>
              <p:nvGrpSpPr>
                <p:cNvPr id="63" name="组合 29"/>
                <p:cNvGrpSpPr>
                  <a:grpSpLocks/>
                </p:cNvGrpSpPr>
                <p:nvPr/>
              </p:nvGrpSpPr>
              <p:grpSpPr bwMode="auto">
                <a:xfrm>
                  <a:off x="1258999" y="1223941"/>
                  <a:ext cx="3574602" cy="4929588"/>
                  <a:chOff x="1258999" y="1960962"/>
                  <a:chExt cx="3574602" cy="4112631"/>
                </a:xfrm>
              </p:grpSpPr>
              <p:cxnSp>
                <p:nvCxnSpPr>
                  <p:cNvPr id="70" name="直接连接符 69"/>
                  <p:cNvCxnSpPr/>
                  <p:nvPr/>
                </p:nvCxnSpPr>
                <p:spPr>
                  <a:xfrm rot="3240000" flipH="1">
                    <a:off x="3947859" y="5187079"/>
                    <a:ext cx="1771946" cy="0"/>
                  </a:xfrm>
                  <a:prstGeom prst="line">
                    <a:avLst/>
                  </a:prstGeom>
                  <a:ln w="19050">
                    <a:solidFill>
                      <a:srgbClr val="646464">
                        <a:alpha val="55000"/>
                      </a:srgbClr>
                    </a:solidFill>
                    <a:prstDash val="sysDash"/>
                    <a:headEnd type="none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直接连接符 70"/>
                  <p:cNvCxnSpPr/>
                  <p:nvPr/>
                </p:nvCxnSpPr>
                <p:spPr>
                  <a:xfrm rot="1860000" flipH="1">
                    <a:off x="3116207" y="4098484"/>
                    <a:ext cx="900087" cy="0"/>
                  </a:xfrm>
                  <a:prstGeom prst="line">
                    <a:avLst/>
                  </a:prstGeom>
                  <a:ln w="19050">
                    <a:solidFill>
                      <a:srgbClr val="646464">
                        <a:alpha val="55000"/>
                      </a:srgbClr>
                    </a:solidFill>
                    <a:prstDash val="sysDash"/>
                    <a:headEnd type="none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接连接符 71"/>
                  <p:cNvCxnSpPr/>
                  <p:nvPr/>
                </p:nvCxnSpPr>
                <p:spPr>
                  <a:xfrm rot="3240000" flipH="1">
                    <a:off x="2292520" y="3406525"/>
                    <a:ext cx="840946" cy="0"/>
                  </a:xfrm>
                  <a:prstGeom prst="line">
                    <a:avLst/>
                  </a:prstGeom>
                  <a:ln w="19050">
                    <a:solidFill>
                      <a:srgbClr val="646464">
                        <a:alpha val="55000"/>
                      </a:srgbClr>
                    </a:solidFill>
                    <a:prstDash val="sysDash"/>
                    <a:headEnd type="none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直接连接符 72"/>
                  <p:cNvCxnSpPr/>
                  <p:nvPr/>
                </p:nvCxnSpPr>
                <p:spPr>
                  <a:xfrm rot="1740000" flipH="1">
                    <a:off x="1622411" y="2751646"/>
                    <a:ext cx="539735" cy="0"/>
                  </a:xfrm>
                  <a:prstGeom prst="line">
                    <a:avLst/>
                  </a:prstGeom>
                  <a:ln w="19050">
                    <a:solidFill>
                      <a:srgbClr val="646464">
                        <a:alpha val="55000"/>
                      </a:srgbClr>
                    </a:solidFill>
                    <a:prstDash val="sysDash"/>
                    <a:headEnd type="none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接连接符 73"/>
                  <p:cNvCxnSpPr/>
                  <p:nvPr/>
                </p:nvCxnSpPr>
                <p:spPr>
                  <a:xfrm rot="3300000" flipH="1">
                    <a:off x="988722" y="2231187"/>
                    <a:ext cx="540324" cy="0"/>
                  </a:xfrm>
                  <a:prstGeom prst="line">
                    <a:avLst/>
                  </a:prstGeom>
                  <a:ln w="19050">
                    <a:solidFill>
                      <a:srgbClr val="646464">
                        <a:alpha val="55000"/>
                      </a:srgbClr>
                    </a:solidFill>
                    <a:prstDash val="sysDash"/>
                    <a:headEnd type="none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4" name="组合 54"/>
                <p:cNvGrpSpPr>
                  <a:grpSpLocks/>
                </p:cNvGrpSpPr>
                <p:nvPr/>
              </p:nvGrpSpPr>
              <p:grpSpPr bwMode="auto">
                <a:xfrm>
                  <a:off x="824517" y="1246229"/>
                  <a:ext cx="3378286" cy="5228893"/>
                  <a:chOff x="824517" y="1246229"/>
                  <a:chExt cx="3378286" cy="5228893"/>
                </a:xfrm>
              </p:grpSpPr>
              <p:cxnSp>
                <p:nvCxnSpPr>
                  <p:cNvPr id="65" name="直接连接符 64"/>
                  <p:cNvCxnSpPr/>
                  <p:nvPr/>
                </p:nvCxnSpPr>
                <p:spPr>
                  <a:xfrm rot="3300000" flipH="1">
                    <a:off x="3089261" y="5359183"/>
                    <a:ext cx="2231879" cy="0"/>
                  </a:xfrm>
                  <a:prstGeom prst="line">
                    <a:avLst/>
                  </a:prstGeom>
                  <a:ln w="19050">
                    <a:solidFill>
                      <a:srgbClr val="646464">
                        <a:alpha val="55000"/>
                      </a:srgbClr>
                    </a:solidFill>
                    <a:prstDash val="sysDash"/>
                    <a:headEnd type="none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直接连接符 65"/>
                  <p:cNvCxnSpPr/>
                  <p:nvPr/>
                </p:nvCxnSpPr>
                <p:spPr>
                  <a:xfrm rot="2040000" flipH="1">
                    <a:off x="2620920" y="4047993"/>
                    <a:ext cx="900087" cy="0"/>
                  </a:xfrm>
                  <a:prstGeom prst="line">
                    <a:avLst/>
                  </a:prstGeom>
                  <a:ln w="19050">
                    <a:solidFill>
                      <a:srgbClr val="646464">
                        <a:alpha val="55000"/>
                      </a:srgbClr>
                    </a:solidFill>
                    <a:prstDash val="sysDash"/>
                    <a:headEnd type="none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接连接符 66"/>
                  <p:cNvCxnSpPr/>
                  <p:nvPr/>
                </p:nvCxnSpPr>
                <p:spPr>
                  <a:xfrm rot="3360000" flipH="1">
                    <a:off x="1635924" y="3161433"/>
                    <a:ext cx="1115940" cy="0"/>
                  </a:xfrm>
                  <a:prstGeom prst="line">
                    <a:avLst/>
                  </a:prstGeom>
                  <a:ln w="19050">
                    <a:solidFill>
                      <a:srgbClr val="646464">
                        <a:alpha val="55000"/>
                      </a:srgbClr>
                    </a:solidFill>
                    <a:prstDash val="sysDash"/>
                    <a:headEnd type="none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直接连接符 67"/>
                  <p:cNvCxnSpPr/>
                  <p:nvPr/>
                </p:nvCxnSpPr>
                <p:spPr>
                  <a:xfrm rot="1860000" flipH="1">
                    <a:off x="1146174" y="2368528"/>
                    <a:ext cx="647682" cy="0"/>
                  </a:xfrm>
                  <a:prstGeom prst="line">
                    <a:avLst/>
                  </a:prstGeom>
                  <a:ln w="19050">
                    <a:solidFill>
                      <a:srgbClr val="646464">
                        <a:alpha val="55000"/>
                      </a:srgbClr>
                    </a:solidFill>
                    <a:prstDash val="sysDash"/>
                    <a:headEnd type="none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直接连接符 68"/>
                  <p:cNvCxnSpPr/>
                  <p:nvPr/>
                </p:nvCxnSpPr>
                <p:spPr>
                  <a:xfrm rot="3480000" flipH="1">
                    <a:off x="373895" y="1696266"/>
                    <a:ext cx="900053" cy="0"/>
                  </a:xfrm>
                  <a:prstGeom prst="line">
                    <a:avLst/>
                  </a:prstGeom>
                  <a:ln w="19050">
                    <a:solidFill>
                      <a:srgbClr val="646464">
                        <a:alpha val="55000"/>
                      </a:srgbClr>
                    </a:solidFill>
                    <a:prstDash val="sysDash"/>
                    <a:headEnd type="none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75" name="同心圆 8"/>
            <p:cNvSpPr>
              <a:spLocks noChangeAspect="1"/>
            </p:cNvSpPr>
            <p:nvPr/>
          </p:nvSpPr>
          <p:spPr>
            <a:xfrm>
              <a:off x="4606913" y="5140895"/>
              <a:ext cx="216000" cy="216000"/>
            </a:xfrm>
            <a:prstGeom prst="ellipse">
              <a:avLst/>
            </a:prstGeom>
            <a:gradFill flip="none" rotWithShape="1">
              <a:gsLst>
                <a:gs pos="0">
                  <a:srgbClr val="FFF050"/>
                </a:gs>
                <a:gs pos="100000">
                  <a:srgbClr val="FFA500"/>
                </a:gs>
              </a:gsLst>
              <a:lin ang="16200000" scaled="1"/>
              <a:tileRect/>
            </a:gradFill>
            <a:ln w="25400" algn="ctr">
              <a:solidFill>
                <a:srgbClr val="FFA500"/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  <a:contourClr>
                <a:schemeClr val="bg1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76" name="同心圆 8"/>
            <p:cNvSpPr>
              <a:spLocks noChangeAspect="1"/>
            </p:cNvSpPr>
            <p:nvPr/>
          </p:nvSpPr>
          <p:spPr>
            <a:xfrm>
              <a:off x="3438513" y="3896295"/>
              <a:ext cx="180000" cy="180000"/>
            </a:xfrm>
            <a:prstGeom prst="ellipse">
              <a:avLst/>
            </a:prstGeom>
            <a:gradFill flip="none" rotWithShape="1">
              <a:gsLst>
                <a:gs pos="0">
                  <a:srgbClr val="FFF050"/>
                </a:gs>
                <a:gs pos="100000">
                  <a:srgbClr val="FFA500"/>
                </a:gs>
              </a:gsLst>
              <a:lin ang="16200000" scaled="1"/>
              <a:tileRect/>
            </a:gradFill>
            <a:ln w="25400" algn="ctr">
              <a:solidFill>
                <a:srgbClr val="FFA500"/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  <a:contourClr>
                <a:schemeClr val="bg1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77" name="同心圆 8"/>
            <p:cNvSpPr>
              <a:spLocks noChangeAspect="1"/>
            </p:cNvSpPr>
            <p:nvPr/>
          </p:nvSpPr>
          <p:spPr>
            <a:xfrm>
              <a:off x="2549513" y="3007295"/>
              <a:ext cx="180000" cy="180000"/>
            </a:xfrm>
            <a:prstGeom prst="ellipse">
              <a:avLst/>
            </a:prstGeom>
            <a:gradFill flip="none" rotWithShape="1">
              <a:gsLst>
                <a:gs pos="0">
                  <a:srgbClr val="FFF050"/>
                </a:gs>
                <a:gs pos="100000">
                  <a:srgbClr val="FFA500"/>
                </a:gs>
              </a:gsLst>
              <a:lin ang="16200000" scaled="1"/>
              <a:tileRect/>
            </a:gradFill>
            <a:ln w="25400" algn="ctr">
              <a:solidFill>
                <a:srgbClr val="FFA500"/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  <a:contourClr>
                <a:schemeClr val="bg1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78" name="同心圆 8"/>
            <p:cNvSpPr>
              <a:spLocks noChangeAspect="1"/>
            </p:cNvSpPr>
            <p:nvPr/>
          </p:nvSpPr>
          <p:spPr>
            <a:xfrm>
              <a:off x="1800213" y="2245295"/>
              <a:ext cx="144000" cy="144000"/>
            </a:xfrm>
            <a:prstGeom prst="ellipse">
              <a:avLst/>
            </a:prstGeom>
            <a:gradFill flip="none" rotWithShape="1">
              <a:gsLst>
                <a:gs pos="0">
                  <a:srgbClr val="FFF050"/>
                </a:gs>
                <a:gs pos="100000">
                  <a:srgbClr val="FFA500"/>
                </a:gs>
              </a:gsLst>
              <a:lin ang="16200000" scaled="1"/>
              <a:tileRect/>
            </a:gradFill>
            <a:ln w="25400" algn="ctr">
              <a:solidFill>
                <a:srgbClr val="FFA500"/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  <a:contourClr>
                <a:schemeClr val="bg1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79" name="同心圆 8"/>
            <p:cNvSpPr>
              <a:spLocks noChangeAspect="1"/>
            </p:cNvSpPr>
            <p:nvPr/>
          </p:nvSpPr>
          <p:spPr>
            <a:xfrm>
              <a:off x="1127113" y="1486910"/>
              <a:ext cx="144000" cy="144000"/>
            </a:xfrm>
            <a:prstGeom prst="ellipse">
              <a:avLst/>
            </a:prstGeom>
            <a:gradFill flip="none" rotWithShape="1">
              <a:gsLst>
                <a:gs pos="0">
                  <a:srgbClr val="FFF050"/>
                </a:gs>
                <a:gs pos="100000">
                  <a:srgbClr val="FFA500"/>
                </a:gs>
              </a:gsLst>
              <a:lin ang="16200000" scaled="1"/>
              <a:tileRect/>
            </a:gradFill>
            <a:ln w="25400" algn="ctr">
              <a:solidFill>
                <a:srgbClr val="FFA500"/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  <a:contourClr>
                <a:schemeClr val="bg1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80" name="TextBox 43"/>
            <p:cNvSpPr txBox="1">
              <a:spLocks noChangeArrowheads="1"/>
            </p:cNvSpPr>
            <p:nvPr/>
          </p:nvSpPr>
          <p:spPr bwMode="auto">
            <a:xfrm>
              <a:off x="2117726" y="1917591"/>
              <a:ext cx="1008000" cy="372991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2015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2905125" y="1933575"/>
              <a:ext cx="2519363" cy="3063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… 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" name="TextBox 43"/>
            <p:cNvSpPr txBox="1">
              <a:spLocks noChangeArrowheads="1"/>
            </p:cNvSpPr>
            <p:nvPr/>
          </p:nvSpPr>
          <p:spPr bwMode="auto">
            <a:xfrm>
              <a:off x="3745131" y="3514752"/>
              <a:ext cx="1008000" cy="338554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2008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4519613" y="3530600"/>
              <a:ext cx="2520950" cy="3079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4" name="TextBox 43"/>
            <p:cNvSpPr txBox="1">
              <a:spLocks noChangeArrowheads="1"/>
            </p:cNvSpPr>
            <p:nvPr/>
          </p:nvSpPr>
          <p:spPr bwMode="auto">
            <a:xfrm>
              <a:off x="2939596" y="2773933"/>
              <a:ext cx="1008000" cy="338554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en-US" altLang="zh-CN" sz="16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2009</a:t>
              </a:r>
              <a:r>
                <a:rPr lang="zh-CN" altLang="en-US" sz="16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endParaRPr lang="en-US" altLang="zh-CN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TextBox 35"/>
            <p:cNvSpPr txBox="1">
              <a:spLocks noChangeArrowheads="1"/>
            </p:cNvSpPr>
            <p:nvPr/>
          </p:nvSpPr>
          <p:spPr bwMode="auto">
            <a:xfrm>
              <a:off x="3714750" y="2789238"/>
              <a:ext cx="25193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r>
                <a:rPr lang="en-US" altLang="zh-CN" sz="140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 … …</a:t>
              </a:r>
              <a:endParaRPr lang="zh-CN" altLang="en-US" sz="1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TextBox 43"/>
            <p:cNvSpPr txBox="1">
              <a:spLocks noChangeArrowheads="1"/>
            </p:cNvSpPr>
            <p:nvPr/>
          </p:nvSpPr>
          <p:spPr bwMode="auto">
            <a:xfrm>
              <a:off x="1491796" y="1364233"/>
              <a:ext cx="1008000" cy="372991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en-US" altLang="zh-CN" sz="16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2016</a:t>
              </a:r>
              <a:r>
                <a:rPr lang="zh-CN" altLang="en-US" sz="16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endParaRPr lang="en-US" altLang="zh-CN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7" name="TextBox 43"/>
            <p:cNvSpPr txBox="1">
              <a:spLocks noChangeArrowheads="1"/>
            </p:cNvSpPr>
            <p:nvPr/>
          </p:nvSpPr>
          <p:spPr bwMode="auto">
            <a:xfrm>
              <a:off x="4996996" y="4837367"/>
              <a:ext cx="1008000" cy="338554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en-US" altLang="zh-CN" sz="16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2007</a:t>
              </a:r>
              <a:r>
                <a:rPr lang="zh-CN" altLang="en-US" sz="16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endParaRPr lang="en-US" altLang="zh-CN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8" name="TextBox 39"/>
            <p:cNvSpPr txBox="1">
              <a:spLocks noChangeArrowheads="1"/>
            </p:cNvSpPr>
            <p:nvPr/>
          </p:nvSpPr>
          <p:spPr bwMode="auto">
            <a:xfrm>
              <a:off x="2266950" y="1379538"/>
              <a:ext cx="25193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r>
                <a:rPr lang="en-US" altLang="zh-CN" sz="140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 … …</a:t>
              </a:r>
              <a:endParaRPr lang="zh-CN" altLang="en-US" sz="1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9" name="TextBox 43"/>
            <p:cNvSpPr txBox="1">
              <a:spLocks noChangeArrowheads="1"/>
            </p:cNvSpPr>
            <p:nvPr/>
          </p:nvSpPr>
          <p:spPr bwMode="auto">
            <a:xfrm>
              <a:off x="5772150" y="4852988"/>
              <a:ext cx="25193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r>
                <a:rPr lang="en-US" altLang="zh-CN" sz="140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 … …</a:t>
              </a:r>
              <a:endParaRPr lang="zh-CN" altLang="en-US" sz="1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7022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22536</TotalTime>
  <Words>196</Words>
  <Application>Microsoft Office PowerPoint</Application>
  <PresentationFormat>全屏显示(4:3)</PresentationFormat>
  <Paragraphs>27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1271</cp:revision>
  <dcterms:created xsi:type="dcterms:W3CDTF">2009-02-11T05:37:22Z</dcterms:created>
  <dcterms:modified xsi:type="dcterms:W3CDTF">2015-12-07T05:01:40Z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