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404" y="1551613"/>
            <a:ext cx="8207060" cy="3821603"/>
            <a:chOff x="923299" y="1839645"/>
            <a:chExt cx="7296776" cy="3397731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2919413" y="2928938"/>
              <a:ext cx="719137" cy="8778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919413" y="3806825"/>
              <a:ext cx="719137" cy="8778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5618163" y="2527300"/>
              <a:ext cx="531812" cy="4016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5618163" y="4289425"/>
              <a:ext cx="531812" cy="3952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618163" y="4684713"/>
              <a:ext cx="531812" cy="39052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645150" y="4694238"/>
              <a:ext cx="53975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618163" y="2928938"/>
              <a:ext cx="531812" cy="3698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645150" y="2938463"/>
              <a:ext cx="53975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6149424" y="4127549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149424" y="4517693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49424" y="4913376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38784" y="3572256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1"/>
              <a:tileRect/>
            </a:gradFill>
            <a:ln w="1905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2" name="TextBox 146"/>
            <p:cNvSpPr txBox="1">
              <a:spLocks noChangeArrowheads="1"/>
            </p:cNvSpPr>
            <p:nvPr/>
          </p:nvSpPr>
          <p:spPr bwMode="auto">
            <a:xfrm>
              <a:off x="6365424" y="4135661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146"/>
            <p:cNvSpPr txBox="1">
              <a:spLocks noChangeArrowheads="1"/>
            </p:cNvSpPr>
            <p:nvPr/>
          </p:nvSpPr>
          <p:spPr bwMode="auto">
            <a:xfrm>
              <a:off x="6365424" y="4525805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146"/>
            <p:cNvSpPr txBox="1">
              <a:spLocks noChangeArrowheads="1"/>
            </p:cNvSpPr>
            <p:nvPr/>
          </p:nvSpPr>
          <p:spPr bwMode="auto">
            <a:xfrm>
              <a:off x="6365424" y="4921488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146"/>
            <p:cNvSpPr txBox="1">
              <a:spLocks noChangeArrowheads="1"/>
            </p:cNvSpPr>
            <p:nvPr/>
          </p:nvSpPr>
          <p:spPr bwMode="auto">
            <a:xfrm>
              <a:off x="1018834" y="3636979"/>
              <a:ext cx="18199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548063" y="2584450"/>
              <a:ext cx="2160587" cy="2413000"/>
            </a:xfrm>
            <a:prstGeom prst="rect">
              <a:avLst/>
            </a:prstGeom>
            <a:solidFill>
              <a:srgbClr val="FFF050">
                <a:alpha val="10000"/>
              </a:srgbClr>
            </a:solidFill>
            <a:ln w="19050">
              <a:solidFill>
                <a:srgbClr val="FFA500"/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059488" y="2255838"/>
              <a:ext cx="2160587" cy="1295400"/>
            </a:xfrm>
            <a:prstGeom prst="rect">
              <a:avLst/>
            </a:prstGeom>
            <a:solidFill>
              <a:srgbClr val="FFF050">
                <a:alpha val="10000"/>
              </a:srgbClr>
            </a:solidFill>
            <a:ln w="19050">
              <a:solidFill>
                <a:srgbClr val="FFA500"/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TextBox 146"/>
            <p:cNvSpPr txBox="1">
              <a:spLocks noChangeArrowheads="1"/>
            </p:cNvSpPr>
            <p:nvPr/>
          </p:nvSpPr>
          <p:spPr bwMode="auto">
            <a:xfrm>
              <a:off x="6089827" y="1839645"/>
              <a:ext cx="2099194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TextBox 146"/>
            <p:cNvSpPr txBox="1">
              <a:spLocks noChangeArrowheads="1"/>
            </p:cNvSpPr>
            <p:nvPr/>
          </p:nvSpPr>
          <p:spPr bwMode="auto">
            <a:xfrm>
              <a:off x="923299" y="3146651"/>
              <a:ext cx="201097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6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3578275" y="2166366"/>
              <a:ext cx="2099194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637872" y="2694432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637872" y="4450080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5" name="TextBox 146"/>
            <p:cNvSpPr txBox="1">
              <a:spLocks noChangeArrowheads="1"/>
            </p:cNvSpPr>
            <p:nvPr/>
          </p:nvSpPr>
          <p:spPr bwMode="auto">
            <a:xfrm>
              <a:off x="3728401" y="4514803"/>
              <a:ext cx="1798942" cy="30777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TextBox 146"/>
            <p:cNvSpPr txBox="1">
              <a:spLocks noChangeArrowheads="1"/>
            </p:cNvSpPr>
            <p:nvPr/>
          </p:nvSpPr>
          <p:spPr bwMode="auto">
            <a:xfrm>
              <a:off x="3728401" y="2759155"/>
              <a:ext cx="1798942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149424" y="2364574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149424" y="2753352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149424" y="3137400"/>
              <a:ext cx="1980000" cy="32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0" name="TextBox 146"/>
            <p:cNvSpPr txBox="1">
              <a:spLocks noChangeArrowheads="1"/>
            </p:cNvSpPr>
            <p:nvPr/>
          </p:nvSpPr>
          <p:spPr bwMode="auto">
            <a:xfrm>
              <a:off x="6365424" y="3145512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46"/>
            <p:cNvSpPr txBox="1">
              <a:spLocks noChangeArrowheads="1"/>
            </p:cNvSpPr>
            <p:nvPr/>
          </p:nvSpPr>
          <p:spPr bwMode="auto">
            <a:xfrm>
              <a:off x="6365424" y="2761464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146"/>
            <p:cNvSpPr txBox="1">
              <a:spLocks noChangeArrowheads="1"/>
            </p:cNvSpPr>
            <p:nvPr/>
          </p:nvSpPr>
          <p:spPr bwMode="auto">
            <a:xfrm>
              <a:off x="6365424" y="2372686"/>
              <a:ext cx="1548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defTabSz="9334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22660</TotalTime>
  <Words>200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1283</cp:revision>
  <dcterms:created xsi:type="dcterms:W3CDTF">2009-02-11T05:37:22Z</dcterms:created>
  <dcterms:modified xsi:type="dcterms:W3CDTF">2015-12-09T05:08:06Z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