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直接连接符 20"/>
          <p:cNvCxnSpPr/>
          <p:nvPr/>
        </p:nvCxnSpPr>
        <p:spPr>
          <a:xfrm flipV="1">
            <a:off x="2642520" y="2637960"/>
            <a:ext cx="808850" cy="987405"/>
          </a:xfrm>
          <a:prstGeom prst="line">
            <a:avLst/>
          </a:prstGeom>
          <a:ln w="19050">
            <a:solidFill>
              <a:srgbClr val="64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642520" y="3625365"/>
            <a:ext cx="808850" cy="987406"/>
          </a:xfrm>
          <a:prstGeom prst="line">
            <a:avLst/>
          </a:prstGeom>
          <a:ln w="19050">
            <a:solidFill>
              <a:srgbClr val="64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5677943" y="2186217"/>
            <a:ext cx="598156" cy="451743"/>
          </a:xfrm>
          <a:prstGeom prst="line">
            <a:avLst/>
          </a:prstGeom>
          <a:ln w="19050">
            <a:solidFill>
              <a:srgbClr val="64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5677943" y="4168170"/>
            <a:ext cx="598156" cy="444601"/>
          </a:xfrm>
          <a:prstGeom prst="line">
            <a:avLst/>
          </a:prstGeom>
          <a:ln w="19050">
            <a:solidFill>
              <a:srgbClr val="64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677943" y="4612770"/>
            <a:ext cx="598156" cy="439244"/>
          </a:xfrm>
          <a:prstGeom prst="line">
            <a:avLst/>
          </a:prstGeom>
          <a:ln w="19050">
            <a:solidFill>
              <a:srgbClr val="64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708297" y="4623484"/>
            <a:ext cx="607085" cy="0"/>
          </a:xfrm>
          <a:prstGeom prst="line">
            <a:avLst/>
          </a:prstGeom>
          <a:ln w="19050">
            <a:solidFill>
              <a:srgbClr val="64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677943" y="2637960"/>
            <a:ext cx="598156" cy="416031"/>
          </a:xfrm>
          <a:prstGeom prst="line">
            <a:avLst/>
          </a:prstGeom>
          <a:ln w="19050">
            <a:solidFill>
              <a:srgbClr val="64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708297" y="2648673"/>
            <a:ext cx="607085" cy="0"/>
          </a:xfrm>
          <a:prstGeom prst="line">
            <a:avLst/>
          </a:prstGeom>
          <a:ln w="19050">
            <a:solidFill>
              <a:srgbClr val="64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6275480" y="3986099"/>
            <a:ext cx="2227008" cy="364419"/>
          </a:xfrm>
          <a:prstGeom prst="rect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75480" y="4424914"/>
            <a:ext cx="2227008" cy="364419"/>
          </a:xfrm>
          <a:prstGeom prst="rect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275480" y="4869960"/>
            <a:ext cx="2227008" cy="364419"/>
          </a:xfrm>
          <a:prstGeom prst="rect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4805" y="3361533"/>
            <a:ext cx="2227008" cy="526384"/>
          </a:xfrm>
          <a:prstGeom prst="rect">
            <a:avLst/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  <a:ln w="25400" algn="ctr">
            <a:solidFill>
              <a:srgbClr val="0070C0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3" name="TextBox 146"/>
          <p:cNvSpPr txBox="1">
            <a:spLocks noChangeArrowheads="1"/>
          </p:cNvSpPr>
          <p:nvPr/>
        </p:nvSpPr>
        <p:spPr bwMode="auto">
          <a:xfrm>
            <a:off x="6518426" y="3995223"/>
            <a:ext cx="1741115" cy="34617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defTabSz="933450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ln w="0">
                <a:noFill/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146"/>
          <p:cNvSpPr txBox="1">
            <a:spLocks noChangeArrowheads="1"/>
          </p:cNvSpPr>
          <p:nvPr/>
        </p:nvSpPr>
        <p:spPr bwMode="auto">
          <a:xfrm>
            <a:off x="6518426" y="4434038"/>
            <a:ext cx="1741115" cy="34617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defTabSz="933450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ln w="0">
                <a:noFill/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146"/>
          <p:cNvSpPr txBox="1">
            <a:spLocks noChangeArrowheads="1"/>
          </p:cNvSpPr>
          <p:nvPr/>
        </p:nvSpPr>
        <p:spPr bwMode="auto">
          <a:xfrm>
            <a:off x="6518426" y="4879084"/>
            <a:ext cx="1741115" cy="34617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defTabSz="933450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ln w="0">
                <a:noFill/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46"/>
          <p:cNvSpPr txBox="1">
            <a:spLocks noChangeArrowheads="1"/>
          </p:cNvSpPr>
          <p:nvPr/>
        </p:nvSpPr>
        <p:spPr bwMode="auto">
          <a:xfrm>
            <a:off x="504841" y="3434330"/>
            <a:ext cx="2046935" cy="34617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349595" y="2250497"/>
            <a:ext cx="2430124" cy="2714025"/>
          </a:xfrm>
          <a:prstGeom prst="rect">
            <a:avLst/>
          </a:prstGeom>
          <a:solidFill>
            <a:srgbClr val="00B0F0">
              <a:alpha val="10000"/>
            </a:srgbClr>
          </a:solidFill>
          <a:ln w="19050">
            <a:solidFill>
              <a:srgbClr val="0070C0"/>
            </a:solidFill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174324" y="1880890"/>
            <a:ext cx="2430124" cy="1457003"/>
          </a:xfrm>
          <a:prstGeom prst="rect">
            <a:avLst/>
          </a:prstGeom>
          <a:solidFill>
            <a:srgbClr val="00B0F0">
              <a:alpha val="10000"/>
            </a:srgbClr>
          </a:solidFill>
          <a:ln w="19050">
            <a:solidFill>
              <a:srgbClr val="0070C0"/>
            </a:solidFill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TextBox 146"/>
          <p:cNvSpPr txBox="1">
            <a:spLocks noChangeArrowheads="1"/>
          </p:cNvSpPr>
          <p:nvPr/>
        </p:nvSpPr>
        <p:spPr bwMode="auto">
          <a:xfrm>
            <a:off x="6208448" y="1412776"/>
            <a:ext cx="2361072" cy="38078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146"/>
          <p:cNvSpPr txBox="1">
            <a:spLocks noChangeArrowheads="1"/>
          </p:cNvSpPr>
          <p:nvPr/>
        </p:nvSpPr>
        <p:spPr bwMode="auto">
          <a:xfrm>
            <a:off x="397388" y="2882833"/>
            <a:ext cx="2261842" cy="380789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146"/>
          <p:cNvSpPr txBox="1">
            <a:spLocks noChangeArrowheads="1"/>
          </p:cNvSpPr>
          <p:nvPr/>
        </p:nvSpPr>
        <p:spPr bwMode="auto">
          <a:xfrm>
            <a:off x="3383576" y="1780256"/>
            <a:ext cx="2361072" cy="38078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450608" y="2374199"/>
            <a:ext cx="2227008" cy="526384"/>
          </a:xfrm>
          <a:prstGeom prst="rect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450608" y="4348867"/>
            <a:ext cx="2227008" cy="526384"/>
          </a:xfrm>
          <a:prstGeom prst="rect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63" name="TextBox 146"/>
          <p:cNvSpPr txBox="1">
            <a:spLocks noChangeArrowheads="1"/>
          </p:cNvSpPr>
          <p:nvPr/>
        </p:nvSpPr>
        <p:spPr bwMode="auto">
          <a:xfrm>
            <a:off x="3552431" y="4421664"/>
            <a:ext cx="2023363" cy="34617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146"/>
          <p:cNvSpPr txBox="1">
            <a:spLocks noChangeArrowheads="1"/>
          </p:cNvSpPr>
          <p:nvPr/>
        </p:nvSpPr>
        <p:spPr bwMode="auto">
          <a:xfrm>
            <a:off x="3552431" y="2446996"/>
            <a:ext cx="2023363" cy="34617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defTabSz="9334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n w="0">
                  <a:noFill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ln w="0">
                <a:noFill/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275480" y="2003191"/>
            <a:ext cx="2227008" cy="364419"/>
          </a:xfrm>
          <a:prstGeom prst="rect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275480" y="2440469"/>
            <a:ext cx="2227008" cy="364419"/>
          </a:xfrm>
          <a:prstGeom prst="rect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275480" y="2872428"/>
            <a:ext cx="2227008" cy="364419"/>
          </a:xfrm>
          <a:prstGeom prst="rect">
            <a:avLst/>
          </a:prstGeom>
          <a:gradFill flip="none" rotWithShape="1">
            <a:gsLst>
              <a:gs pos="0">
                <a:srgbClr val="B4B4B4"/>
              </a:gs>
              <a:gs pos="100000">
                <a:srgbClr val="646464"/>
              </a:gs>
            </a:gsLst>
            <a:lin ang="5400000" scaled="1"/>
            <a:tileRect/>
          </a:gradFill>
          <a:ln w="25400" algn="ctr">
            <a:solidFill>
              <a:srgbClr val="646464"/>
            </a:solidFill>
            <a:miter lim="800000"/>
            <a:headEnd/>
            <a:tailEnd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2000">
              <a:solidFill>
                <a:schemeClr val="tx2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68" name="TextBox 146"/>
          <p:cNvSpPr txBox="1">
            <a:spLocks noChangeArrowheads="1"/>
          </p:cNvSpPr>
          <p:nvPr/>
        </p:nvSpPr>
        <p:spPr bwMode="auto">
          <a:xfrm>
            <a:off x="6518426" y="2881552"/>
            <a:ext cx="1741115" cy="34617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defTabSz="933450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ln w="0">
                <a:noFill/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146"/>
          <p:cNvSpPr txBox="1">
            <a:spLocks noChangeArrowheads="1"/>
          </p:cNvSpPr>
          <p:nvPr/>
        </p:nvSpPr>
        <p:spPr bwMode="auto">
          <a:xfrm>
            <a:off x="6518426" y="2449593"/>
            <a:ext cx="1741115" cy="34617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defTabSz="933450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1400" dirty="0">
                <a:ln w="0">
                  <a:noFill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ln w="0">
                <a:noFill/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146"/>
          <p:cNvSpPr txBox="1">
            <a:spLocks noChangeArrowheads="1"/>
          </p:cNvSpPr>
          <p:nvPr/>
        </p:nvSpPr>
        <p:spPr bwMode="auto">
          <a:xfrm>
            <a:off x="6518426" y="2012315"/>
            <a:ext cx="1741115" cy="34617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>
              <a:contourClr>
                <a:schemeClr val="tx1"/>
              </a:contourClr>
            </a:sp3d>
          </a:bodyPr>
          <a:lstStyle/>
          <a:p>
            <a:pPr algn="ctr" defTabSz="9334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n w="0">
                  <a:noFill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en-US" altLang="zh-CN" sz="1400" dirty="0">
              <a:ln w="0">
                <a:noFill/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22659</TotalTime>
  <Words>200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1282</cp:revision>
  <dcterms:created xsi:type="dcterms:W3CDTF">2009-02-11T05:37:22Z</dcterms:created>
  <dcterms:modified xsi:type="dcterms:W3CDTF">2015-12-09T01:47:01Z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