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27"/>
          <p:cNvGrpSpPr/>
          <p:nvPr/>
        </p:nvGrpSpPr>
        <p:grpSpPr>
          <a:xfrm>
            <a:off x="717324" y="2362997"/>
            <a:ext cx="4044600" cy="2973600"/>
            <a:chOff x="1662113" y="2868613"/>
            <a:chExt cx="3057525" cy="22479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1662113" y="3468688"/>
              <a:ext cx="1533525" cy="1647825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161" y="173"/>
                </a:cxn>
                <a:cxn ang="0">
                  <a:pos x="160" y="104"/>
                </a:cxn>
                <a:cxn ang="0">
                  <a:pos x="36" y="0"/>
                </a:cxn>
                <a:cxn ang="0">
                  <a:pos x="0" y="37"/>
                </a:cxn>
              </a:cxnLst>
              <a:rect l="0" t="0" r="r" b="b"/>
              <a:pathLst>
                <a:path w="161" h="173">
                  <a:moveTo>
                    <a:pt x="0" y="37"/>
                  </a:moveTo>
                  <a:lnTo>
                    <a:pt x="161" y="173"/>
                  </a:lnTo>
                  <a:lnTo>
                    <a:pt x="160" y="104"/>
                  </a:lnTo>
                  <a:lnTo>
                    <a:pt x="36" y="0"/>
                  </a:lnTo>
                  <a:lnTo>
                    <a:pt x="0" y="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3000000" scaled="0"/>
              <a:tileRect/>
            </a:gradFill>
            <a:ln w="12700" algn="ctr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3195638" y="3468688"/>
              <a:ext cx="1524000" cy="1647825"/>
            </a:xfrm>
            <a:custGeom>
              <a:avLst/>
              <a:gdLst/>
              <a:ahLst/>
              <a:cxnLst>
                <a:cxn ang="0">
                  <a:pos x="160" y="37"/>
                </a:cxn>
                <a:cxn ang="0">
                  <a:pos x="0" y="173"/>
                </a:cxn>
                <a:cxn ang="0">
                  <a:pos x="0" y="104"/>
                </a:cxn>
                <a:cxn ang="0">
                  <a:pos x="124" y="0"/>
                </a:cxn>
                <a:cxn ang="0">
                  <a:pos x="160" y="37"/>
                </a:cxn>
              </a:cxnLst>
              <a:rect l="0" t="0" r="r" b="b"/>
              <a:pathLst>
                <a:path w="160" h="173">
                  <a:moveTo>
                    <a:pt x="160" y="37"/>
                  </a:moveTo>
                  <a:lnTo>
                    <a:pt x="0" y="173"/>
                  </a:lnTo>
                  <a:lnTo>
                    <a:pt x="0" y="104"/>
                  </a:lnTo>
                  <a:lnTo>
                    <a:pt x="124" y="0"/>
                  </a:lnTo>
                  <a:lnTo>
                    <a:pt x="160" y="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8100000" scaled="1"/>
              <a:tileRect/>
            </a:gradFill>
            <a:ln w="12700" algn="ctr">
              <a:solidFill>
                <a:srgbClr val="F2F2F2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2005013" y="2868613"/>
              <a:ext cx="2371725" cy="1590675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0" y="63"/>
                </a:cxn>
                <a:cxn ang="0">
                  <a:pos x="125" y="167"/>
                </a:cxn>
                <a:cxn ang="0">
                  <a:pos x="249" y="63"/>
                </a:cxn>
                <a:cxn ang="0">
                  <a:pos x="124" y="0"/>
                </a:cxn>
              </a:cxnLst>
              <a:rect l="0" t="0" r="r" b="b"/>
              <a:pathLst>
                <a:path w="249" h="167">
                  <a:moveTo>
                    <a:pt x="124" y="0"/>
                  </a:moveTo>
                  <a:lnTo>
                    <a:pt x="0" y="63"/>
                  </a:lnTo>
                  <a:lnTo>
                    <a:pt x="125" y="167"/>
                  </a:lnTo>
                  <a:lnTo>
                    <a:pt x="249" y="63"/>
                  </a:lnTo>
                  <a:lnTo>
                    <a:pt x="12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12700" algn="ctr">
              <a:solidFill>
                <a:srgbClr val="F2F2F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91" name="组合 26"/>
          <p:cNvGrpSpPr>
            <a:grpSpLocks/>
          </p:cNvGrpSpPr>
          <p:nvPr/>
        </p:nvGrpSpPr>
        <p:grpSpPr bwMode="auto">
          <a:xfrm>
            <a:off x="1258888" y="2161629"/>
            <a:ext cx="2960687" cy="2141538"/>
            <a:chOff x="2071688" y="2716213"/>
            <a:chExt cx="2238375" cy="1619250"/>
          </a:xfrm>
        </p:grpSpPr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2071688" y="2992438"/>
              <a:ext cx="1114425" cy="1343025"/>
            </a:xfrm>
            <a:custGeom>
              <a:avLst/>
              <a:gdLst>
                <a:gd name="T0" fmla="*/ 1114425 w 117"/>
                <a:gd name="T1" fmla="*/ 1343025 h 141"/>
                <a:gd name="T2" fmla="*/ 1114425 w 117"/>
                <a:gd name="T3" fmla="*/ 561975 h 141"/>
                <a:gd name="T4" fmla="*/ 400050 w 117"/>
                <a:gd name="T5" fmla="*/ 0 h 141"/>
                <a:gd name="T6" fmla="*/ 0 w 117"/>
                <a:gd name="T7" fmla="*/ 409575 h 141"/>
                <a:gd name="T8" fmla="*/ 1114425 w 117"/>
                <a:gd name="T9" fmla="*/ 1343025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141"/>
                <a:gd name="T17" fmla="*/ 117 w 117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141">
                  <a:moveTo>
                    <a:pt x="117" y="141"/>
                  </a:moveTo>
                  <a:lnTo>
                    <a:pt x="117" y="59"/>
                  </a:lnTo>
                  <a:lnTo>
                    <a:pt x="42" y="0"/>
                  </a:lnTo>
                  <a:lnTo>
                    <a:pt x="0" y="43"/>
                  </a:lnTo>
                  <a:lnTo>
                    <a:pt x="117" y="141"/>
                  </a:lnTo>
                  <a:close/>
                </a:path>
              </a:pathLst>
            </a:custGeom>
            <a:gradFill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2700000" scaled="1"/>
            </a:gradFill>
            <a:ln w="12700" algn="ctr">
              <a:solidFill>
                <a:srgbClr val="A3E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3195638" y="2992438"/>
              <a:ext cx="1114425" cy="1343025"/>
            </a:xfrm>
            <a:custGeom>
              <a:avLst/>
              <a:gdLst/>
              <a:ahLst/>
              <a:cxnLst>
                <a:cxn ang="0">
                  <a:pos x="0" y="141"/>
                </a:cxn>
                <a:cxn ang="0">
                  <a:pos x="0" y="59"/>
                </a:cxn>
                <a:cxn ang="0">
                  <a:pos x="75" y="0"/>
                </a:cxn>
                <a:cxn ang="0">
                  <a:pos x="117" y="43"/>
                </a:cxn>
                <a:cxn ang="0">
                  <a:pos x="0" y="141"/>
                </a:cxn>
              </a:cxnLst>
              <a:rect l="0" t="0" r="r" b="b"/>
              <a:pathLst>
                <a:path w="117" h="141">
                  <a:moveTo>
                    <a:pt x="0" y="141"/>
                  </a:moveTo>
                  <a:lnTo>
                    <a:pt x="0" y="59"/>
                  </a:lnTo>
                  <a:lnTo>
                    <a:pt x="75" y="0"/>
                  </a:lnTo>
                  <a:lnTo>
                    <a:pt x="117" y="43"/>
                  </a:lnTo>
                  <a:lnTo>
                    <a:pt x="0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8100000" scaled="1"/>
              <a:tileRect/>
            </a:gradFill>
            <a:ln w="12700" algn="ctr">
              <a:solidFill>
                <a:srgbClr val="A3E3FF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2471738" y="2716213"/>
              <a:ext cx="1438275" cy="838200"/>
            </a:xfrm>
            <a:custGeom>
              <a:avLst/>
              <a:gdLst>
                <a:gd name="T0" fmla="*/ 723900 w 151"/>
                <a:gd name="T1" fmla="*/ 0 h 88"/>
                <a:gd name="T2" fmla="*/ 1438275 w 151"/>
                <a:gd name="T3" fmla="*/ 276225 h 88"/>
                <a:gd name="T4" fmla="*/ 714375 w 151"/>
                <a:gd name="T5" fmla="*/ 838200 h 88"/>
                <a:gd name="T6" fmla="*/ 0 w 151"/>
                <a:gd name="T7" fmla="*/ 276225 h 88"/>
                <a:gd name="T8" fmla="*/ 723900 w 151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"/>
                <a:gd name="T16" fmla="*/ 0 h 88"/>
                <a:gd name="T17" fmla="*/ 151 w 151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" h="88">
                  <a:moveTo>
                    <a:pt x="76" y="0"/>
                  </a:moveTo>
                  <a:lnTo>
                    <a:pt x="151" y="29"/>
                  </a:lnTo>
                  <a:lnTo>
                    <a:pt x="75" y="88"/>
                  </a:lnTo>
                  <a:lnTo>
                    <a:pt x="0" y="29"/>
                  </a:lnTo>
                  <a:lnTo>
                    <a:pt x="76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algn="ctr">
              <a:solidFill>
                <a:srgbClr val="A3E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95" name="组合 25"/>
          <p:cNvGrpSpPr>
            <a:grpSpLocks/>
          </p:cNvGrpSpPr>
          <p:nvPr/>
        </p:nvGrpSpPr>
        <p:grpSpPr bwMode="auto">
          <a:xfrm>
            <a:off x="1889125" y="1556792"/>
            <a:ext cx="1700213" cy="1549400"/>
            <a:chOff x="2547938" y="2259013"/>
            <a:chExt cx="1285875" cy="1171575"/>
          </a:xfrm>
        </p:grpSpPr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2547938" y="2259013"/>
              <a:ext cx="638175" cy="1171575"/>
            </a:xfrm>
            <a:custGeom>
              <a:avLst/>
              <a:gdLst>
                <a:gd name="T0" fmla="*/ 638175 w 67"/>
                <a:gd name="T1" fmla="*/ 1171575 h 123"/>
                <a:gd name="T2" fmla="*/ 638175 w 67"/>
                <a:gd name="T3" fmla="*/ 0 h 123"/>
                <a:gd name="T4" fmla="*/ 0 w 67"/>
                <a:gd name="T5" fmla="*/ 657225 h 123"/>
                <a:gd name="T6" fmla="*/ 638175 w 67"/>
                <a:gd name="T7" fmla="*/ 1171575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123"/>
                <a:gd name="T14" fmla="*/ 67 w 67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123">
                  <a:moveTo>
                    <a:pt x="67" y="123"/>
                  </a:moveTo>
                  <a:lnTo>
                    <a:pt x="67" y="0"/>
                  </a:lnTo>
                  <a:lnTo>
                    <a:pt x="0" y="69"/>
                  </a:lnTo>
                  <a:lnTo>
                    <a:pt x="67" y="123"/>
                  </a:lnTo>
                  <a:close/>
                </a:path>
              </a:pathLst>
            </a:custGeom>
            <a:gradFill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3000000"/>
            </a:gradFill>
            <a:ln w="12700" algn="ctr">
              <a:solidFill>
                <a:srgbClr val="F2F2F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7" name="Freeform 12"/>
            <p:cNvSpPr>
              <a:spLocks/>
            </p:cNvSpPr>
            <p:nvPr/>
          </p:nvSpPr>
          <p:spPr bwMode="auto">
            <a:xfrm>
              <a:off x="3195638" y="2259013"/>
              <a:ext cx="638175" cy="1171575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0" y="0"/>
                </a:cxn>
                <a:cxn ang="0">
                  <a:pos x="67" y="69"/>
                </a:cxn>
                <a:cxn ang="0">
                  <a:pos x="0" y="123"/>
                </a:cxn>
              </a:cxnLst>
              <a:rect l="0" t="0" r="r" b="b"/>
              <a:pathLst>
                <a:path w="67" h="123">
                  <a:moveTo>
                    <a:pt x="0" y="123"/>
                  </a:moveTo>
                  <a:lnTo>
                    <a:pt x="0" y="0"/>
                  </a:lnTo>
                  <a:lnTo>
                    <a:pt x="67" y="69"/>
                  </a:lnTo>
                  <a:lnTo>
                    <a:pt x="0" y="12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8100000" scaled="1"/>
              <a:tileRect/>
            </a:gradFill>
            <a:ln w="12700" algn="ctr">
              <a:solidFill>
                <a:srgbClr val="F2F2F2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>
                <a:rot lat="0" lon="0" rev="4200000"/>
              </a:lightRig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98" name="组合 45"/>
          <p:cNvGrpSpPr>
            <a:grpSpLocks/>
          </p:cNvGrpSpPr>
          <p:nvPr/>
        </p:nvGrpSpPr>
        <p:grpSpPr bwMode="auto">
          <a:xfrm>
            <a:off x="3660775" y="2847429"/>
            <a:ext cx="4595813" cy="125413"/>
            <a:chOff x="3732916" y="3279354"/>
            <a:chExt cx="4596335" cy="126000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3829765" y="3343151"/>
              <a:ext cx="4499486" cy="0"/>
            </a:xfrm>
            <a:prstGeom prst="line">
              <a:avLst/>
            </a:prstGeom>
            <a:ln w="25400">
              <a:solidFill>
                <a:srgbClr val="0070C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>
              <a:spLocks noChangeAspect="1"/>
            </p:cNvSpPr>
            <p:nvPr/>
          </p:nvSpPr>
          <p:spPr>
            <a:xfrm>
              <a:off x="3732916" y="3279354"/>
              <a:ext cx="125427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1" name="组合 46"/>
          <p:cNvGrpSpPr>
            <a:grpSpLocks/>
          </p:cNvGrpSpPr>
          <p:nvPr/>
        </p:nvGrpSpPr>
        <p:grpSpPr bwMode="auto">
          <a:xfrm>
            <a:off x="4205288" y="3725317"/>
            <a:ext cx="4051300" cy="125412"/>
            <a:chOff x="4277201" y="4157468"/>
            <a:chExt cx="4052050" cy="126000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4369293" y="4221266"/>
              <a:ext cx="3959958" cy="0"/>
            </a:xfrm>
            <a:prstGeom prst="line">
              <a:avLst/>
            </a:prstGeom>
            <a:ln w="25400">
              <a:solidFill>
                <a:srgbClr val="646464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>
              <a:spLocks noChangeAspect="1"/>
            </p:cNvSpPr>
            <p:nvPr/>
          </p:nvSpPr>
          <p:spPr>
            <a:xfrm>
              <a:off x="4277201" y="4157468"/>
              <a:ext cx="125435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4" name="组合 44"/>
          <p:cNvGrpSpPr>
            <a:grpSpLocks/>
          </p:cNvGrpSpPr>
          <p:nvPr/>
        </p:nvGrpSpPr>
        <p:grpSpPr bwMode="auto">
          <a:xfrm>
            <a:off x="3116263" y="1969542"/>
            <a:ext cx="5140325" cy="125412"/>
            <a:chOff x="3188631" y="2401239"/>
            <a:chExt cx="5140620" cy="1260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3288649" y="2465037"/>
              <a:ext cx="5040602" cy="0"/>
            </a:xfrm>
            <a:prstGeom prst="line">
              <a:avLst/>
            </a:prstGeom>
            <a:ln w="25400">
              <a:solidFill>
                <a:srgbClr val="646464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>
              <a:spLocks noChangeAspect="1"/>
            </p:cNvSpPr>
            <p:nvPr/>
          </p:nvSpPr>
          <p:spPr>
            <a:xfrm>
              <a:off x="3188631" y="2401239"/>
              <a:ext cx="12541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7" name="TextBox 43"/>
          <p:cNvSpPr txBox="1">
            <a:spLocks noChangeArrowheads="1"/>
          </p:cNvSpPr>
          <p:nvPr/>
        </p:nvSpPr>
        <p:spPr bwMode="auto">
          <a:xfrm>
            <a:off x="3527426" y="1719878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527425" y="2044154"/>
            <a:ext cx="2519363" cy="306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43"/>
          <p:cNvSpPr txBox="1">
            <a:spLocks noChangeArrowheads="1"/>
          </p:cNvSpPr>
          <p:nvPr/>
        </p:nvSpPr>
        <p:spPr bwMode="auto">
          <a:xfrm>
            <a:off x="4964331" y="3463406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964113" y="3787229"/>
            <a:ext cx="25209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43"/>
          <p:cNvSpPr txBox="1">
            <a:spLocks noChangeArrowheads="1"/>
          </p:cNvSpPr>
          <p:nvPr/>
        </p:nvSpPr>
        <p:spPr bwMode="auto">
          <a:xfrm>
            <a:off x="4412796" y="2576221"/>
            <a:ext cx="2520000" cy="33855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52"/>
          <p:cNvSpPr txBox="1">
            <a:spLocks noChangeArrowheads="1"/>
          </p:cNvSpPr>
          <p:nvPr/>
        </p:nvSpPr>
        <p:spPr bwMode="auto">
          <a:xfrm>
            <a:off x="4413250" y="2899817"/>
            <a:ext cx="25193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  <a:endParaRPr lang="zh-CN" altLang="en-US" sz="1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46"/>
          <p:cNvSpPr txBox="1">
            <a:spLocks noChangeArrowheads="1"/>
          </p:cNvSpPr>
          <p:nvPr/>
        </p:nvSpPr>
        <p:spPr bwMode="auto">
          <a:xfrm>
            <a:off x="2137195" y="2142564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</a:p>
        </p:txBody>
      </p:sp>
      <p:sp>
        <p:nvSpPr>
          <p:cNvPr id="114" name="TextBox 146"/>
          <p:cNvSpPr txBox="1">
            <a:spLocks noChangeArrowheads="1"/>
          </p:cNvSpPr>
          <p:nvPr/>
        </p:nvSpPr>
        <p:spPr bwMode="auto">
          <a:xfrm>
            <a:off x="1851627" y="3013421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</a:p>
        </p:txBody>
      </p:sp>
      <p:sp>
        <p:nvSpPr>
          <p:cNvPr id="115" name="TextBox 146"/>
          <p:cNvSpPr txBox="1">
            <a:spLocks noChangeArrowheads="1"/>
          </p:cNvSpPr>
          <p:nvPr/>
        </p:nvSpPr>
        <p:spPr bwMode="auto">
          <a:xfrm>
            <a:off x="1566058" y="3884279"/>
            <a:ext cx="540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/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22535</TotalTime>
  <Words>191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1268</cp:revision>
  <dcterms:created xsi:type="dcterms:W3CDTF">2009-02-11T05:37:22Z</dcterms:created>
  <dcterms:modified xsi:type="dcterms:W3CDTF">2015-12-06T08:48:45Z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