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90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10" d="100"/>
          <a:sy n="110" d="100"/>
        </p:scale>
        <p:origin x="-1848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2" name="矩形 11"/>
          <p:cNvSpPr/>
          <p:nvPr userDrawn="1"/>
        </p:nvSpPr>
        <p:spPr bwMode="auto">
          <a:xfrm>
            <a:off x="-8625" y="801569"/>
            <a:ext cx="9180512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7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628650" y="2961728"/>
            <a:ext cx="1871663" cy="2700338"/>
          </a:xfrm>
          <a:prstGeom prst="rect">
            <a:avLst/>
          </a:prstGeom>
          <a:noFill/>
          <a:ln w="25400">
            <a:solidFill>
              <a:schemeClr val="bg1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空心弧 41"/>
          <p:cNvSpPr>
            <a:spLocks noChangeAspect="1"/>
          </p:cNvSpPr>
          <p:nvPr/>
        </p:nvSpPr>
        <p:spPr>
          <a:xfrm>
            <a:off x="988298" y="1268760"/>
            <a:ext cx="1152000" cy="1152000"/>
          </a:xfrm>
          <a:prstGeom prst="blockArc">
            <a:avLst>
              <a:gd name="adj1" fmla="val 4952"/>
              <a:gd name="adj2" fmla="val 16198718"/>
              <a:gd name="adj3" fmla="val 25180"/>
            </a:avLst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  <a:tileRect/>
          </a:gradFill>
          <a:ln w="25400" algn="ctr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43" name="空心弧 42"/>
          <p:cNvSpPr>
            <a:spLocks noChangeAspect="1"/>
          </p:cNvSpPr>
          <p:nvPr/>
        </p:nvSpPr>
        <p:spPr>
          <a:xfrm>
            <a:off x="988298" y="1268760"/>
            <a:ext cx="1152000" cy="1152000"/>
          </a:xfrm>
          <a:prstGeom prst="blockArc">
            <a:avLst>
              <a:gd name="adj1" fmla="val 16208198"/>
              <a:gd name="adj2" fmla="val 0"/>
              <a:gd name="adj3" fmla="val 25000"/>
            </a:avLst>
          </a:prstGeom>
          <a:gradFill flip="none" rotWithShape="1">
            <a:gsLst>
              <a:gs pos="0">
                <a:srgbClr val="FFF050"/>
              </a:gs>
              <a:gs pos="100000">
                <a:srgbClr val="FFA500"/>
              </a:gs>
            </a:gsLst>
            <a:lin ang="5400000" scaled="1"/>
            <a:tileRect/>
          </a:gradFill>
          <a:ln w="25400" algn="ctr">
            <a:solidFill>
              <a:srgbClr val="FFA500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44" name="空心弧 43"/>
          <p:cNvSpPr>
            <a:spLocks noChangeAspect="1"/>
          </p:cNvSpPr>
          <p:nvPr/>
        </p:nvSpPr>
        <p:spPr>
          <a:xfrm>
            <a:off x="2985611" y="1268760"/>
            <a:ext cx="1152000" cy="1152000"/>
          </a:xfrm>
          <a:prstGeom prst="blockArc">
            <a:avLst>
              <a:gd name="adj1" fmla="val 5403274"/>
              <a:gd name="adj2" fmla="val 16198718"/>
              <a:gd name="adj3" fmla="val 25180"/>
            </a:avLst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  <a:tileRect/>
          </a:gradFill>
          <a:ln w="25400" algn="ctr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45" name="空心弧 44"/>
          <p:cNvSpPr>
            <a:spLocks noChangeAspect="1"/>
          </p:cNvSpPr>
          <p:nvPr/>
        </p:nvSpPr>
        <p:spPr>
          <a:xfrm>
            <a:off x="2985611" y="1268760"/>
            <a:ext cx="1152000" cy="1152000"/>
          </a:xfrm>
          <a:prstGeom prst="blockArc">
            <a:avLst>
              <a:gd name="adj1" fmla="val 16208198"/>
              <a:gd name="adj2" fmla="val 5388154"/>
              <a:gd name="adj3" fmla="val 25305"/>
            </a:avLst>
          </a:prstGeom>
          <a:gradFill flip="none" rotWithShape="1">
            <a:gsLst>
              <a:gs pos="0">
                <a:srgbClr val="FFF050"/>
              </a:gs>
              <a:gs pos="100000">
                <a:srgbClr val="FFA500"/>
              </a:gs>
            </a:gsLst>
            <a:lin ang="5400000" scaled="1"/>
            <a:tileRect/>
          </a:gradFill>
          <a:ln w="25400" algn="ctr">
            <a:solidFill>
              <a:srgbClr val="FFA500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46" name="空心弧 45"/>
          <p:cNvSpPr>
            <a:spLocks noChangeAspect="1"/>
          </p:cNvSpPr>
          <p:nvPr/>
        </p:nvSpPr>
        <p:spPr>
          <a:xfrm>
            <a:off x="4982924" y="1268760"/>
            <a:ext cx="1152000" cy="1152000"/>
          </a:xfrm>
          <a:prstGeom prst="blockArc">
            <a:avLst>
              <a:gd name="adj1" fmla="val 10792711"/>
              <a:gd name="adj2" fmla="val 16198718"/>
              <a:gd name="adj3" fmla="val 25180"/>
            </a:avLst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  <a:tileRect/>
          </a:gradFill>
          <a:ln w="25400" algn="ctr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47" name="空心弧 46"/>
          <p:cNvSpPr>
            <a:spLocks noChangeAspect="1"/>
          </p:cNvSpPr>
          <p:nvPr/>
        </p:nvSpPr>
        <p:spPr>
          <a:xfrm>
            <a:off x="4982924" y="1268760"/>
            <a:ext cx="1152000" cy="1152000"/>
          </a:xfrm>
          <a:prstGeom prst="blockArc">
            <a:avLst>
              <a:gd name="adj1" fmla="val 16208198"/>
              <a:gd name="adj2" fmla="val 10800000"/>
              <a:gd name="adj3" fmla="val 25170"/>
            </a:avLst>
          </a:prstGeom>
          <a:gradFill flip="none" rotWithShape="1">
            <a:gsLst>
              <a:gs pos="0">
                <a:srgbClr val="FFF050"/>
              </a:gs>
              <a:gs pos="100000">
                <a:srgbClr val="FFA500"/>
              </a:gs>
            </a:gsLst>
            <a:lin ang="5400000" scaled="1"/>
            <a:tileRect/>
          </a:gradFill>
          <a:ln w="25400" algn="ctr">
            <a:solidFill>
              <a:srgbClr val="FFA500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48" name="同心圆 47"/>
          <p:cNvSpPr>
            <a:spLocks noChangeAspect="1"/>
          </p:cNvSpPr>
          <p:nvPr/>
        </p:nvSpPr>
        <p:spPr>
          <a:xfrm>
            <a:off x="6980238" y="1268760"/>
            <a:ext cx="1152000" cy="1152000"/>
          </a:xfrm>
          <a:prstGeom prst="donut">
            <a:avLst/>
          </a:prstGeom>
          <a:gradFill flip="none" rotWithShape="1">
            <a:gsLst>
              <a:gs pos="0">
                <a:srgbClr val="FFF050"/>
              </a:gs>
              <a:gs pos="100000">
                <a:srgbClr val="FFA500"/>
              </a:gs>
            </a:gsLst>
            <a:lin ang="5400000" scaled="1"/>
            <a:tileRect/>
          </a:gradFill>
          <a:ln w="25400" algn="ctr">
            <a:solidFill>
              <a:srgbClr val="FFA500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49" name="Rectangle 13"/>
          <p:cNvSpPr>
            <a:spLocks noChangeArrowheads="1"/>
          </p:cNvSpPr>
          <p:nvPr/>
        </p:nvSpPr>
        <p:spPr bwMode="auto">
          <a:xfrm>
            <a:off x="1206500" y="1644103"/>
            <a:ext cx="714375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1</a:t>
            </a:r>
            <a:endParaRPr lang="zh-CN" altLang="en-US" sz="200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方正综艺简体" pitchFamily="65" charset="-122"/>
              <a:ea typeface="方正综艺简体" pitchFamily="65" charset="-122"/>
            </a:endParaRPr>
          </a:p>
        </p:txBody>
      </p:sp>
      <p:sp>
        <p:nvSpPr>
          <p:cNvPr id="50" name="Rectangle 13"/>
          <p:cNvSpPr>
            <a:spLocks noChangeArrowheads="1"/>
          </p:cNvSpPr>
          <p:nvPr/>
        </p:nvSpPr>
        <p:spPr bwMode="auto">
          <a:xfrm>
            <a:off x="3205163" y="1644103"/>
            <a:ext cx="714375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2</a:t>
            </a:r>
            <a:endParaRPr lang="zh-CN" altLang="en-US" sz="200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方正综艺简体" pitchFamily="65" charset="-122"/>
              <a:ea typeface="方正综艺简体" pitchFamily="65" charset="-122"/>
            </a:endParaRPr>
          </a:p>
        </p:txBody>
      </p:sp>
      <p:sp>
        <p:nvSpPr>
          <p:cNvPr id="51" name="Rectangle 13"/>
          <p:cNvSpPr>
            <a:spLocks noChangeArrowheads="1"/>
          </p:cNvSpPr>
          <p:nvPr/>
        </p:nvSpPr>
        <p:spPr bwMode="auto">
          <a:xfrm>
            <a:off x="5202238" y="1644103"/>
            <a:ext cx="714375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3</a:t>
            </a:r>
            <a:endParaRPr lang="zh-CN" altLang="en-US" sz="200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方正综艺简体" pitchFamily="65" charset="-122"/>
              <a:ea typeface="方正综艺简体" pitchFamily="65" charset="-122"/>
            </a:endParaRPr>
          </a:p>
        </p:txBody>
      </p:sp>
      <p:sp>
        <p:nvSpPr>
          <p:cNvPr id="52" name="Rectangle 13"/>
          <p:cNvSpPr>
            <a:spLocks noChangeArrowheads="1"/>
          </p:cNvSpPr>
          <p:nvPr/>
        </p:nvSpPr>
        <p:spPr bwMode="auto">
          <a:xfrm>
            <a:off x="7199313" y="1644103"/>
            <a:ext cx="714375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4</a:t>
            </a:r>
            <a:endParaRPr lang="zh-CN" altLang="en-US" sz="200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方正综艺简体" pitchFamily="65" charset="-122"/>
              <a:ea typeface="方正综艺简体" pitchFamily="65" charset="-122"/>
            </a:endParaRPr>
          </a:p>
        </p:txBody>
      </p:sp>
      <p:grpSp>
        <p:nvGrpSpPr>
          <p:cNvPr id="53" name="组合 14"/>
          <p:cNvGrpSpPr>
            <a:grpSpLocks/>
          </p:cNvGrpSpPr>
          <p:nvPr/>
        </p:nvGrpSpPr>
        <p:grpSpPr bwMode="auto">
          <a:xfrm>
            <a:off x="1276350" y="2472778"/>
            <a:ext cx="576263" cy="384175"/>
            <a:chOff x="1276298" y="2846378"/>
            <a:chExt cx="576000" cy="385071"/>
          </a:xfrm>
        </p:grpSpPr>
        <p:sp>
          <p:nvSpPr>
            <p:cNvPr id="54" name="燕尾形 53"/>
            <p:cNvSpPr/>
            <p:nvPr/>
          </p:nvSpPr>
          <p:spPr>
            <a:xfrm rot="5400000">
              <a:off x="1456097" y="2666579"/>
              <a:ext cx="216404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 rot="5400000">
              <a:off x="1456097" y="2835247"/>
              <a:ext cx="216404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95" name="矩形 94"/>
          <p:cNvSpPr/>
          <p:nvPr/>
        </p:nvSpPr>
        <p:spPr>
          <a:xfrm>
            <a:off x="2625725" y="2961728"/>
            <a:ext cx="1871663" cy="2700338"/>
          </a:xfrm>
          <a:prstGeom prst="rect">
            <a:avLst/>
          </a:prstGeom>
          <a:noFill/>
          <a:ln w="25400">
            <a:solidFill>
              <a:schemeClr val="bg1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96" name="组合 18"/>
          <p:cNvGrpSpPr>
            <a:grpSpLocks/>
          </p:cNvGrpSpPr>
          <p:nvPr/>
        </p:nvGrpSpPr>
        <p:grpSpPr bwMode="auto">
          <a:xfrm>
            <a:off x="3273425" y="2472778"/>
            <a:ext cx="576263" cy="384175"/>
            <a:chOff x="3273611" y="2846378"/>
            <a:chExt cx="576000" cy="385071"/>
          </a:xfrm>
        </p:grpSpPr>
        <p:sp>
          <p:nvSpPr>
            <p:cNvPr id="97" name="燕尾形 96"/>
            <p:cNvSpPr/>
            <p:nvPr/>
          </p:nvSpPr>
          <p:spPr>
            <a:xfrm rot="5400000">
              <a:off x="3453410" y="2666579"/>
              <a:ext cx="216404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8" name="燕尾形 97"/>
            <p:cNvSpPr/>
            <p:nvPr/>
          </p:nvSpPr>
          <p:spPr>
            <a:xfrm rot="5400000">
              <a:off x="3453410" y="2835247"/>
              <a:ext cx="216404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99" name="矩形 98"/>
          <p:cNvSpPr/>
          <p:nvPr/>
        </p:nvSpPr>
        <p:spPr>
          <a:xfrm>
            <a:off x="4622800" y="2961728"/>
            <a:ext cx="1871663" cy="2700338"/>
          </a:xfrm>
          <a:prstGeom prst="rect">
            <a:avLst/>
          </a:prstGeom>
          <a:noFill/>
          <a:ln w="25400">
            <a:solidFill>
              <a:schemeClr val="bg1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00" name="组合 22"/>
          <p:cNvGrpSpPr>
            <a:grpSpLocks/>
          </p:cNvGrpSpPr>
          <p:nvPr/>
        </p:nvGrpSpPr>
        <p:grpSpPr bwMode="auto">
          <a:xfrm>
            <a:off x="5270500" y="2472778"/>
            <a:ext cx="576263" cy="384175"/>
            <a:chOff x="5270924" y="2846378"/>
            <a:chExt cx="576000" cy="385071"/>
          </a:xfrm>
        </p:grpSpPr>
        <p:sp>
          <p:nvSpPr>
            <p:cNvPr id="101" name="燕尾形 100"/>
            <p:cNvSpPr/>
            <p:nvPr/>
          </p:nvSpPr>
          <p:spPr>
            <a:xfrm rot="5400000">
              <a:off x="5450723" y="2666579"/>
              <a:ext cx="216404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2" name="燕尾形 101"/>
            <p:cNvSpPr/>
            <p:nvPr/>
          </p:nvSpPr>
          <p:spPr>
            <a:xfrm rot="5400000">
              <a:off x="5450723" y="2835247"/>
              <a:ext cx="216404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03" name="矩形 102"/>
          <p:cNvSpPr/>
          <p:nvPr/>
        </p:nvSpPr>
        <p:spPr>
          <a:xfrm>
            <a:off x="6619875" y="2961728"/>
            <a:ext cx="1871663" cy="2700338"/>
          </a:xfrm>
          <a:prstGeom prst="rect">
            <a:avLst/>
          </a:prstGeom>
          <a:noFill/>
          <a:ln w="25400">
            <a:solidFill>
              <a:schemeClr val="bg1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04" name="组合 26"/>
          <p:cNvGrpSpPr>
            <a:grpSpLocks/>
          </p:cNvGrpSpPr>
          <p:nvPr/>
        </p:nvGrpSpPr>
        <p:grpSpPr bwMode="auto">
          <a:xfrm>
            <a:off x="7267575" y="2472778"/>
            <a:ext cx="576263" cy="384175"/>
            <a:chOff x="7268238" y="2846378"/>
            <a:chExt cx="576000" cy="385071"/>
          </a:xfrm>
        </p:grpSpPr>
        <p:sp>
          <p:nvSpPr>
            <p:cNvPr id="105" name="燕尾形 104"/>
            <p:cNvSpPr/>
            <p:nvPr/>
          </p:nvSpPr>
          <p:spPr>
            <a:xfrm rot="5400000">
              <a:off x="7448037" y="2666579"/>
              <a:ext cx="216404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6" name="燕尾形 105"/>
            <p:cNvSpPr/>
            <p:nvPr/>
          </p:nvSpPr>
          <p:spPr>
            <a:xfrm rot="5400000">
              <a:off x="7448037" y="2835247"/>
              <a:ext cx="216404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07" name="TextBox 146"/>
          <p:cNvSpPr txBox="1">
            <a:spLocks noChangeArrowheads="1"/>
          </p:cNvSpPr>
          <p:nvPr/>
        </p:nvSpPr>
        <p:spPr bwMode="auto">
          <a:xfrm>
            <a:off x="654050" y="3699916"/>
            <a:ext cx="1800225" cy="522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 …</a:t>
            </a:r>
          </a:p>
        </p:txBody>
      </p:sp>
      <p:sp>
        <p:nvSpPr>
          <p:cNvPr id="108" name="TextBox 146"/>
          <p:cNvSpPr txBox="1">
            <a:spLocks noChangeArrowheads="1"/>
          </p:cNvSpPr>
          <p:nvPr/>
        </p:nvSpPr>
        <p:spPr bwMode="auto">
          <a:xfrm>
            <a:off x="2651125" y="3699916"/>
            <a:ext cx="1800225" cy="522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 …</a:t>
            </a:r>
          </a:p>
        </p:txBody>
      </p:sp>
      <p:sp>
        <p:nvSpPr>
          <p:cNvPr id="109" name="TextBox 146"/>
          <p:cNvSpPr txBox="1">
            <a:spLocks noChangeArrowheads="1"/>
          </p:cNvSpPr>
          <p:nvPr/>
        </p:nvSpPr>
        <p:spPr bwMode="auto">
          <a:xfrm>
            <a:off x="4648200" y="3699916"/>
            <a:ext cx="1800225" cy="522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 …</a:t>
            </a:r>
          </a:p>
        </p:txBody>
      </p:sp>
      <p:sp>
        <p:nvSpPr>
          <p:cNvPr id="110" name="TextBox 146"/>
          <p:cNvSpPr txBox="1">
            <a:spLocks noChangeArrowheads="1"/>
          </p:cNvSpPr>
          <p:nvPr/>
        </p:nvSpPr>
        <p:spPr bwMode="auto">
          <a:xfrm>
            <a:off x="6645275" y="3699916"/>
            <a:ext cx="1800225" cy="522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 …</a:t>
            </a:r>
          </a:p>
        </p:txBody>
      </p:sp>
      <p:cxnSp>
        <p:nvCxnSpPr>
          <p:cNvPr id="111" name="直接连接符 110"/>
          <p:cNvCxnSpPr/>
          <p:nvPr/>
        </p:nvCxnSpPr>
        <p:spPr>
          <a:xfrm>
            <a:off x="700088" y="3557041"/>
            <a:ext cx="1728787" cy="0"/>
          </a:xfrm>
          <a:prstGeom prst="line">
            <a:avLst/>
          </a:prstGeom>
          <a:ln w="19050">
            <a:solidFill>
              <a:schemeClr val="bg1"/>
            </a:solidFill>
            <a:prstDash val="sys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TextBox 146"/>
          <p:cNvSpPr txBox="1">
            <a:spLocks noChangeArrowheads="1"/>
          </p:cNvSpPr>
          <p:nvPr/>
        </p:nvSpPr>
        <p:spPr bwMode="auto">
          <a:xfrm>
            <a:off x="536575" y="3114128"/>
            <a:ext cx="2054225" cy="3397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3" name="直接连接符 112"/>
          <p:cNvCxnSpPr/>
          <p:nvPr/>
        </p:nvCxnSpPr>
        <p:spPr>
          <a:xfrm>
            <a:off x="2697163" y="3557041"/>
            <a:ext cx="1728787" cy="0"/>
          </a:xfrm>
          <a:prstGeom prst="line">
            <a:avLst/>
          </a:prstGeom>
          <a:ln w="19050">
            <a:solidFill>
              <a:schemeClr val="bg1"/>
            </a:solidFill>
            <a:prstDash val="sys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TextBox 146"/>
          <p:cNvSpPr txBox="1">
            <a:spLocks noChangeArrowheads="1"/>
          </p:cNvSpPr>
          <p:nvPr/>
        </p:nvSpPr>
        <p:spPr bwMode="auto">
          <a:xfrm>
            <a:off x="2533650" y="3114128"/>
            <a:ext cx="2055813" cy="3397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5" name="直接连接符 114"/>
          <p:cNvCxnSpPr/>
          <p:nvPr/>
        </p:nvCxnSpPr>
        <p:spPr>
          <a:xfrm>
            <a:off x="4694238" y="3557041"/>
            <a:ext cx="1728787" cy="0"/>
          </a:xfrm>
          <a:prstGeom prst="line">
            <a:avLst/>
          </a:prstGeom>
          <a:ln w="19050">
            <a:solidFill>
              <a:schemeClr val="bg1"/>
            </a:solidFill>
            <a:prstDash val="sys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TextBox 146"/>
          <p:cNvSpPr txBox="1">
            <a:spLocks noChangeArrowheads="1"/>
          </p:cNvSpPr>
          <p:nvPr/>
        </p:nvSpPr>
        <p:spPr bwMode="auto">
          <a:xfrm>
            <a:off x="4532313" y="3114128"/>
            <a:ext cx="2054225" cy="3397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7" name="直接连接符 116"/>
          <p:cNvCxnSpPr/>
          <p:nvPr/>
        </p:nvCxnSpPr>
        <p:spPr>
          <a:xfrm>
            <a:off x="6692900" y="3557041"/>
            <a:ext cx="1727200" cy="0"/>
          </a:xfrm>
          <a:prstGeom prst="line">
            <a:avLst/>
          </a:prstGeom>
          <a:ln w="19050">
            <a:solidFill>
              <a:schemeClr val="bg1"/>
            </a:solidFill>
            <a:prstDash val="sys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TextBox 146"/>
          <p:cNvSpPr txBox="1">
            <a:spLocks noChangeArrowheads="1"/>
          </p:cNvSpPr>
          <p:nvPr/>
        </p:nvSpPr>
        <p:spPr bwMode="auto">
          <a:xfrm>
            <a:off x="6529388" y="3114128"/>
            <a:ext cx="2054225" cy="3397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7022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22534</TotalTime>
  <Words>201</Words>
  <Application>Microsoft Office PowerPoint</Application>
  <PresentationFormat>全屏显示(4:3)</PresentationFormat>
  <Paragraphs>33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第一PPT：www.1ppt.com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1263</cp:revision>
  <dcterms:created xsi:type="dcterms:W3CDTF">2009-02-11T05:37:22Z</dcterms:created>
  <dcterms:modified xsi:type="dcterms:W3CDTF">2015-12-06T08:26:50Z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