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628650" y="3190875"/>
            <a:ext cx="1871663" cy="2700338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空心弧 56"/>
          <p:cNvSpPr>
            <a:spLocks noChangeAspect="1"/>
          </p:cNvSpPr>
          <p:nvPr/>
        </p:nvSpPr>
        <p:spPr>
          <a:xfrm>
            <a:off x="988298" y="1497907"/>
            <a:ext cx="1152000" cy="1152000"/>
          </a:xfrm>
          <a:prstGeom prst="blockArc">
            <a:avLst>
              <a:gd name="adj1" fmla="val 4952"/>
              <a:gd name="adj2" fmla="val 16198718"/>
              <a:gd name="adj3" fmla="val 2518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8" name="空心弧 57"/>
          <p:cNvSpPr>
            <a:spLocks noChangeAspect="1"/>
          </p:cNvSpPr>
          <p:nvPr/>
        </p:nvSpPr>
        <p:spPr>
          <a:xfrm>
            <a:off x="988298" y="1497907"/>
            <a:ext cx="1152000" cy="1152000"/>
          </a:xfrm>
          <a:prstGeom prst="blockArc">
            <a:avLst>
              <a:gd name="adj1" fmla="val 16208198"/>
              <a:gd name="adj2" fmla="val 0"/>
              <a:gd name="adj3" fmla="val 25000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9" name="空心弧 58"/>
          <p:cNvSpPr>
            <a:spLocks noChangeAspect="1"/>
          </p:cNvSpPr>
          <p:nvPr/>
        </p:nvSpPr>
        <p:spPr>
          <a:xfrm>
            <a:off x="2985611" y="1497907"/>
            <a:ext cx="1152000" cy="1152000"/>
          </a:xfrm>
          <a:prstGeom prst="blockArc">
            <a:avLst>
              <a:gd name="adj1" fmla="val 5403274"/>
              <a:gd name="adj2" fmla="val 16198718"/>
              <a:gd name="adj3" fmla="val 2518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0" name="空心弧 59"/>
          <p:cNvSpPr>
            <a:spLocks noChangeAspect="1"/>
          </p:cNvSpPr>
          <p:nvPr/>
        </p:nvSpPr>
        <p:spPr>
          <a:xfrm>
            <a:off x="2985611" y="1497907"/>
            <a:ext cx="1152000" cy="1152000"/>
          </a:xfrm>
          <a:prstGeom prst="blockArc">
            <a:avLst>
              <a:gd name="adj1" fmla="val 16208198"/>
              <a:gd name="adj2" fmla="val 5388154"/>
              <a:gd name="adj3" fmla="val 25305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1" name="空心弧 60"/>
          <p:cNvSpPr>
            <a:spLocks noChangeAspect="1"/>
          </p:cNvSpPr>
          <p:nvPr/>
        </p:nvSpPr>
        <p:spPr>
          <a:xfrm>
            <a:off x="4982924" y="1497907"/>
            <a:ext cx="1152000" cy="1152000"/>
          </a:xfrm>
          <a:prstGeom prst="blockArc">
            <a:avLst>
              <a:gd name="adj1" fmla="val 10792711"/>
              <a:gd name="adj2" fmla="val 16198718"/>
              <a:gd name="adj3" fmla="val 2518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2" name="空心弧 61"/>
          <p:cNvSpPr>
            <a:spLocks noChangeAspect="1"/>
          </p:cNvSpPr>
          <p:nvPr/>
        </p:nvSpPr>
        <p:spPr>
          <a:xfrm>
            <a:off x="4982924" y="1497907"/>
            <a:ext cx="1152000" cy="1152000"/>
          </a:xfrm>
          <a:prstGeom prst="blockArc">
            <a:avLst>
              <a:gd name="adj1" fmla="val 16208198"/>
              <a:gd name="adj2" fmla="val 10800000"/>
              <a:gd name="adj3" fmla="val 25170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3" name="同心圆 62"/>
          <p:cNvSpPr>
            <a:spLocks noChangeAspect="1"/>
          </p:cNvSpPr>
          <p:nvPr/>
        </p:nvSpPr>
        <p:spPr>
          <a:xfrm>
            <a:off x="6980238" y="1497907"/>
            <a:ext cx="1152000" cy="1152000"/>
          </a:xfrm>
          <a:prstGeom prst="donu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1207108" y="1873852"/>
            <a:ext cx="71438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  <a:endParaRPr lang="zh-CN" altLang="en-US" sz="2000" dirty="0">
              <a:ln w="11430"/>
              <a:solidFill>
                <a:schemeClr val="tx1">
                  <a:lumMod val="75000"/>
                  <a:lumOff val="25000"/>
                  <a:alpha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65" name="Rectangle 13"/>
          <p:cNvSpPr>
            <a:spLocks noChangeArrowheads="1"/>
          </p:cNvSpPr>
          <p:nvPr/>
        </p:nvSpPr>
        <p:spPr bwMode="auto">
          <a:xfrm>
            <a:off x="3204421" y="1873852"/>
            <a:ext cx="71438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  <a:endParaRPr lang="zh-CN" altLang="en-US" sz="2000" dirty="0">
              <a:ln w="11430"/>
              <a:solidFill>
                <a:schemeClr val="tx1">
                  <a:lumMod val="75000"/>
                  <a:lumOff val="25000"/>
                  <a:alpha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66" name="Rectangle 13"/>
          <p:cNvSpPr>
            <a:spLocks noChangeArrowheads="1"/>
          </p:cNvSpPr>
          <p:nvPr/>
        </p:nvSpPr>
        <p:spPr bwMode="auto">
          <a:xfrm>
            <a:off x="5201734" y="1873852"/>
            <a:ext cx="71438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  <a:endParaRPr lang="zh-CN" altLang="en-US" sz="2000" dirty="0">
              <a:ln w="11430"/>
              <a:solidFill>
                <a:schemeClr val="tx1">
                  <a:lumMod val="75000"/>
                  <a:lumOff val="25000"/>
                  <a:alpha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67" name="Rectangle 13"/>
          <p:cNvSpPr>
            <a:spLocks noChangeArrowheads="1"/>
          </p:cNvSpPr>
          <p:nvPr/>
        </p:nvSpPr>
        <p:spPr bwMode="auto">
          <a:xfrm>
            <a:off x="7199048" y="1873852"/>
            <a:ext cx="71438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n w="11430"/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4</a:t>
            </a:r>
            <a:endParaRPr lang="zh-CN" altLang="en-US" sz="2000" dirty="0">
              <a:ln w="11430"/>
              <a:solidFill>
                <a:schemeClr val="tx1">
                  <a:lumMod val="75000"/>
                  <a:lumOff val="25000"/>
                  <a:alpha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68" name="组合 13"/>
          <p:cNvGrpSpPr>
            <a:grpSpLocks/>
          </p:cNvGrpSpPr>
          <p:nvPr/>
        </p:nvGrpSpPr>
        <p:grpSpPr bwMode="auto">
          <a:xfrm>
            <a:off x="1276350" y="2701925"/>
            <a:ext cx="576263" cy="384175"/>
            <a:chOff x="1276298" y="2846378"/>
            <a:chExt cx="576000" cy="385071"/>
          </a:xfrm>
        </p:grpSpPr>
        <p:sp>
          <p:nvSpPr>
            <p:cNvPr id="69" name="燕尾形 68"/>
            <p:cNvSpPr/>
            <p:nvPr/>
          </p:nvSpPr>
          <p:spPr>
            <a:xfrm rot="5400000">
              <a:off x="1456097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 rot="5400000">
              <a:off x="1456097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2625725" y="3190875"/>
            <a:ext cx="1871663" cy="2700338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2" name="组合 17"/>
          <p:cNvGrpSpPr>
            <a:grpSpLocks/>
          </p:cNvGrpSpPr>
          <p:nvPr/>
        </p:nvGrpSpPr>
        <p:grpSpPr bwMode="auto">
          <a:xfrm>
            <a:off x="3273425" y="2701925"/>
            <a:ext cx="576263" cy="384175"/>
            <a:chOff x="3273611" y="2846378"/>
            <a:chExt cx="576000" cy="385071"/>
          </a:xfrm>
        </p:grpSpPr>
        <p:sp>
          <p:nvSpPr>
            <p:cNvPr id="73" name="燕尾形 72"/>
            <p:cNvSpPr/>
            <p:nvPr/>
          </p:nvSpPr>
          <p:spPr>
            <a:xfrm rot="5400000">
              <a:off x="3453410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燕尾形 73"/>
            <p:cNvSpPr/>
            <p:nvPr/>
          </p:nvSpPr>
          <p:spPr>
            <a:xfrm rot="5400000">
              <a:off x="3453410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4622800" y="3190875"/>
            <a:ext cx="1871663" cy="2700338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6" name="组合 21"/>
          <p:cNvGrpSpPr>
            <a:grpSpLocks/>
          </p:cNvGrpSpPr>
          <p:nvPr/>
        </p:nvGrpSpPr>
        <p:grpSpPr bwMode="auto">
          <a:xfrm>
            <a:off x="5270500" y="2701925"/>
            <a:ext cx="576263" cy="384175"/>
            <a:chOff x="5270924" y="2846378"/>
            <a:chExt cx="576000" cy="385071"/>
          </a:xfrm>
        </p:grpSpPr>
        <p:sp>
          <p:nvSpPr>
            <p:cNvPr id="77" name="燕尾形 76"/>
            <p:cNvSpPr/>
            <p:nvPr/>
          </p:nvSpPr>
          <p:spPr>
            <a:xfrm rot="5400000">
              <a:off x="5450723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 rot="5400000">
              <a:off x="5450723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6619875" y="3190875"/>
            <a:ext cx="1871663" cy="2700338"/>
          </a:xfrm>
          <a:prstGeom prst="rect">
            <a:avLst/>
          </a:prstGeom>
          <a:noFill/>
          <a:ln w="25400">
            <a:solidFill>
              <a:srgbClr val="646464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0" name="组合 25"/>
          <p:cNvGrpSpPr>
            <a:grpSpLocks/>
          </p:cNvGrpSpPr>
          <p:nvPr/>
        </p:nvGrpSpPr>
        <p:grpSpPr bwMode="auto">
          <a:xfrm>
            <a:off x="7267575" y="2701925"/>
            <a:ext cx="576263" cy="384175"/>
            <a:chOff x="7268238" y="2846378"/>
            <a:chExt cx="576000" cy="385071"/>
          </a:xfrm>
        </p:grpSpPr>
        <p:sp>
          <p:nvSpPr>
            <p:cNvPr id="81" name="燕尾形 80"/>
            <p:cNvSpPr/>
            <p:nvPr/>
          </p:nvSpPr>
          <p:spPr>
            <a:xfrm rot="5400000">
              <a:off x="7448037" y="2666579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燕尾形 81"/>
            <p:cNvSpPr/>
            <p:nvPr/>
          </p:nvSpPr>
          <p:spPr>
            <a:xfrm rot="5400000">
              <a:off x="7448037" y="2835247"/>
              <a:ext cx="216404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6464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3" name="TextBox 146"/>
          <p:cNvSpPr txBox="1">
            <a:spLocks noChangeArrowheads="1"/>
          </p:cNvSpPr>
          <p:nvPr/>
        </p:nvSpPr>
        <p:spPr bwMode="auto">
          <a:xfrm>
            <a:off x="654050" y="3929063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84" name="TextBox 146"/>
          <p:cNvSpPr txBox="1">
            <a:spLocks noChangeArrowheads="1"/>
          </p:cNvSpPr>
          <p:nvPr/>
        </p:nvSpPr>
        <p:spPr bwMode="auto">
          <a:xfrm>
            <a:off x="2651125" y="3929063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85" name="TextBox 146"/>
          <p:cNvSpPr txBox="1">
            <a:spLocks noChangeArrowheads="1"/>
          </p:cNvSpPr>
          <p:nvPr/>
        </p:nvSpPr>
        <p:spPr bwMode="auto">
          <a:xfrm>
            <a:off x="4648200" y="3929063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86" name="TextBox 146"/>
          <p:cNvSpPr txBox="1">
            <a:spLocks noChangeArrowheads="1"/>
          </p:cNvSpPr>
          <p:nvPr/>
        </p:nvSpPr>
        <p:spPr bwMode="auto">
          <a:xfrm>
            <a:off x="6645275" y="3929063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700088" y="3786188"/>
            <a:ext cx="1728787" cy="0"/>
          </a:xfrm>
          <a:prstGeom prst="line">
            <a:avLst/>
          </a:prstGeom>
          <a:ln w="19050">
            <a:solidFill>
              <a:srgbClr val="646464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146"/>
          <p:cNvSpPr txBox="1">
            <a:spLocks noChangeArrowheads="1"/>
          </p:cNvSpPr>
          <p:nvPr/>
        </p:nvSpPr>
        <p:spPr bwMode="auto">
          <a:xfrm>
            <a:off x="536575" y="3343275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2697163" y="3786188"/>
            <a:ext cx="1728787" cy="0"/>
          </a:xfrm>
          <a:prstGeom prst="line">
            <a:avLst/>
          </a:prstGeom>
          <a:ln w="19050">
            <a:solidFill>
              <a:srgbClr val="646464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146"/>
          <p:cNvSpPr txBox="1">
            <a:spLocks noChangeArrowheads="1"/>
          </p:cNvSpPr>
          <p:nvPr/>
        </p:nvSpPr>
        <p:spPr bwMode="auto">
          <a:xfrm>
            <a:off x="2533650" y="3343275"/>
            <a:ext cx="2055813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694238" y="3786188"/>
            <a:ext cx="1728787" cy="0"/>
          </a:xfrm>
          <a:prstGeom prst="line">
            <a:avLst/>
          </a:prstGeom>
          <a:ln w="19050">
            <a:solidFill>
              <a:srgbClr val="646464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46"/>
          <p:cNvSpPr txBox="1">
            <a:spLocks noChangeArrowheads="1"/>
          </p:cNvSpPr>
          <p:nvPr/>
        </p:nvSpPr>
        <p:spPr bwMode="auto">
          <a:xfrm>
            <a:off x="4532313" y="3343275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6692900" y="3786188"/>
            <a:ext cx="1727200" cy="0"/>
          </a:xfrm>
          <a:prstGeom prst="line">
            <a:avLst/>
          </a:prstGeom>
          <a:ln w="19050">
            <a:solidFill>
              <a:srgbClr val="646464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146"/>
          <p:cNvSpPr txBox="1">
            <a:spLocks noChangeArrowheads="1"/>
          </p:cNvSpPr>
          <p:nvPr/>
        </p:nvSpPr>
        <p:spPr bwMode="auto">
          <a:xfrm>
            <a:off x="6529388" y="3343275"/>
            <a:ext cx="20542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22510</TotalTime>
  <Words>201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1262</cp:revision>
  <dcterms:created xsi:type="dcterms:W3CDTF">2009-02-11T05:37:22Z</dcterms:created>
  <dcterms:modified xsi:type="dcterms:W3CDTF">2015-12-06T07:55:08Z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