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7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612775" y="2338388"/>
            <a:ext cx="7918450" cy="576262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矩形 65"/>
          <p:cNvSpPr>
            <a:spLocks/>
          </p:cNvSpPr>
          <p:nvPr/>
        </p:nvSpPr>
        <p:spPr>
          <a:xfrm>
            <a:off x="684188" y="2410091"/>
            <a:ext cx="2232000" cy="432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905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7" name="TextBox 146"/>
          <p:cNvSpPr txBox="1">
            <a:spLocks noChangeArrowheads="1"/>
          </p:cNvSpPr>
          <p:nvPr/>
        </p:nvSpPr>
        <p:spPr bwMode="auto">
          <a:xfrm>
            <a:off x="738188" y="2411413"/>
            <a:ext cx="2124075" cy="430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46"/>
          <p:cNvSpPr txBox="1">
            <a:spLocks noChangeArrowheads="1"/>
          </p:cNvSpPr>
          <p:nvPr/>
        </p:nvSpPr>
        <p:spPr bwMode="auto">
          <a:xfrm>
            <a:off x="2987675" y="2471738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69" name="矩形 68"/>
          <p:cNvSpPr/>
          <p:nvPr/>
        </p:nvSpPr>
        <p:spPr>
          <a:xfrm>
            <a:off x="612775" y="3051175"/>
            <a:ext cx="7918450" cy="57626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69"/>
          <p:cNvSpPr>
            <a:spLocks/>
          </p:cNvSpPr>
          <p:nvPr/>
        </p:nvSpPr>
        <p:spPr>
          <a:xfrm>
            <a:off x="684188" y="3123309"/>
            <a:ext cx="2232000" cy="432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905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1" name="TextBox 146"/>
          <p:cNvSpPr txBox="1">
            <a:spLocks noChangeArrowheads="1"/>
          </p:cNvSpPr>
          <p:nvPr/>
        </p:nvSpPr>
        <p:spPr bwMode="auto">
          <a:xfrm>
            <a:off x="738188" y="3124200"/>
            <a:ext cx="212407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46"/>
          <p:cNvSpPr txBox="1">
            <a:spLocks noChangeArrowheads="1"/>
          </p:cNvSpPr>
          <p:nvPr/>
        </p:nvSpPr>
        <p:spPr bwMode="auto">
          <a:xfrm>
            <a:off x="2987675" y="3186113"/>
            <a:ext cx="5470525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73" name="矩形 72"/>
          <p:cNvSpPr/>
          <p:nvPr/>
        </p:nvSpPr>
        <p:spPr>
          <a:xfrm>
            <a:off x="612775" y="3763963"/>
            <a:ext cx="7918450" cy="576262"/>
          </a:xfrm>
          <a:prstGeom prst="rect">
            <a:avLst/>
          </a:prstGeom>
          <a:noFill/>
          <a:ln w="25400">
            <a:solidFill>
              <a:srgbClr val="FFF05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>
            <a:spLocks/>
          </p:cNvSpPr>
          <p:nvPr/>
        </p:nvSpPr>
        <p:spPr>
          <a:xfrm>
            <a:off x="684188" y="3836527"/>
            <a:ext cx="2232000" cy="432000"/>
          </a:xfrm>
          <a:prstGeom prst="rect">
            <a:avLst/>
          </a:prstGeom>
          <a:gradFill>
            <a:gsLst>
              <a:gs pos="0">
                <a:srgbClr val="FFF050"/>
              </a:gs>
              <a:gs pos="100000">
                <a:srgbClr val="FFA500"/>
              </a:gs>
            </a:gsLst>
            <a:lin ang="5400000" scaled="0"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75" name="TextBox 146"/>
          <p:cNvSpPr txBox="1">
            <a:spLocks noChangeArrowheads="1"/>
          </p:cNvSpPr>
          <p:nvPr/>
        </p:nvSpPr>
        <p:spPr bwMode="auto">
          <a:xfrm>
            <a:off x="738188" y="3836988"/>
            <a:ext cx="2124075" cy="430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146"/>
          <p:cNvSpPr txBox="1">
            <a:spLocks noChangeArrowheads="1"/>
          </p:cNvSpPr>
          <p:nvPr/>
        </p:nvSpPr>
        <p:spPr bwMode="auto">
          <a:xfrm>
            <a:off x="2987675" y="3898900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 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77" name="矩形 76"/>
          <p:cNvSpPr/>
          <p:nvPr/>
        </p:nvSpPr>
        <p:spPr>
          <a:xfrm>
            <a:off x="612775" y="1625600"/>
            <a:ext cx="7918450" cy="57467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TextBox 146"/>
          <p:cNvSpPr txBox="1">
            <a:spLocks noChangeArrowheads="1"/>
          </p:cNvSpPr>
          <p:nvPr/>
        </p:nvSpPr>
        <p:spPr bwMode="auto">
          <a:xfrm>
            <a:off x="2987675" y="1758950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79" name="矩形 78"/>
          <p:cNvSpPr>
            <a:spLocks/>
          </p:cNvSpPr>
          <p:nvPr/>
        </p:nvSpPr>
        <p:spPr>
          <a:xfrm>
            <a:off x="684188" y="1696873"/>
            <a:ext cx="2232000" cy="432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905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0" name="TextBox 146"/>
          <p:cNvSpPr txBox="1">
            <a:spLocks noChangeArrowheads="1"/>
          </p:cNvSpPr>
          <p:nvPr/>
        </p:nvSpPr>
        <p:spPr bwMode="auto">
          <a:xfrm>
            <a:off x="738188" y="1697038"/>
            <a:ext cx="212407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12775" y="4478338"/>
            <a:ext cx="7918450" cy="574675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矩形 81"/>
          <p:cNvSpPr>
            <a:spLocks/>
          </p:cNvSpPr>
          <p:nvPr/>
        </p:nvSpPr>
        <p:spPr>
          <a:xfrm>
            <a:off x="684188" y="4549745"/>
            <a:ext cx="2232000" cy="432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905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3" name="TextBox 146"/>
          <p:cNvSpPr txBox="1">
            <a:spLocks noChangeArrowheads="1"/>
          </p:cNvSpPr>
          <p:nvPr/>
        </p:nvSpPr>
        <p:spPr bwMode="auto">
          <a:xfrm>
            <a:off x="738188" y="4549775"/>
            <a:ext cx="212407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146"/>
          <p:cNvSpPr txBox="1">
            <a:spLocks noChangeArrowheads="1"/>
          </p:cNvSpPr>
          <p:nvPr/>
        </p:nvSpPr>
        <p:spPr bwMode="auto">
          <a:xfrm>
            <a:off x="2987675" y="4611688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sp>
        <p:nvSpPr>
          <p:cNvPr id="85" name="矩形 84"/>
          <p:cNvSpPr/>
          <p:nvPr/>
        </p:nvSpPr>
        <p:spPr>
          <a:xfrm>
            <a:off x="612775" y="5191125"/>
            <a:ext cx="7918450" cy="57626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矩形 85"/>
          <p:cNvSpPr>
            <a:spLocks/>
          </p:cNvSpPr>
          <p:nvPr/>
        </p:nvSpPr>
        <p:spPr>
          <a:xfrm>
            <a:off x="684188" y="5262961"/>
            <a:ext cx="2232000" cy="43200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  <a:ln w="1905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87" name="TextBox 146"/>
          <p:cNvSpPr txBox="1">
            <a:spLocks noChangeArrowheads="1"/>
          </p:cNvSpPr>
          <p:nvPr/>
        </p:nvSpPr>
        <p:spPr bwMode="auto">
          <a:xfrm>
            <a:off x="738188" y="5264150"/>
            <a:ext cx="212407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146"/>
          <p:cNvSpPr txBox="1">
            <a:spLocks noChangeArrowheads="1"/>
          </p:cNvSpPr>
          <p:nvPr/>
        </p:nvSpPr>
        <p:spPr bwMode="auto">
          <a:xfrm>
            <a:off x="2987675" y="5324475"/>
            <a:ext cx="5470525" cy="307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 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22877</TotalTime>
  <Words>215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1108</cp:revision>
  <dcterms:created xsi:type="dcterms:W3CDTF">2009-02-11T05:37:22Z</dcterms:created>
  <dcterms:modified xsi:type="dcterms:W3CDTF">2015-12-06T02:42:28Z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