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17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12775" y="2269580"/>
            <a:ext cx="7918450" cy="576262"/>
          </a:xfrm>
          <a:prstGeom prst="rect">
            <a:avLst/>
          </a:prstGeom>
          <a:noFill/>
          <a:ln w="25400">
            <a:solidFill>
              <a:srgbClr val="646464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684188" y="2341283"/>
            <a:ext cx="2232000" cy="432000"/>
          </a:xfrm>
          <a:prstGeom prst="rect">
            <a:avLst/>
          </a:prstGeom>
          <a:gradFill>
            <a:gsLst>
              <a:gs pos="0">
                <a:srgbClr val="B4B4B4"/>
              </a:gs>
              <a:gs pos="99000">
                <a:srgbClr val="646464"/>
              </a:gs>
            </a:gsLst>
            <a:lin ang="5400000" scaled="0"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9" name="TextBox 146"/>
          <p:cNvSpPr txBox="1">
            <a:spLocks noChangeArrowheads="1"/>
          </p:cNvSpPr>
          <p:nvPr/>
        </p:nvSpPr>
        <p:spPr bwMode="auto">
          <a:xfrm>
            <a:off x="738188" y="2342605"/>
            <a:ext cx="2124075" cy="430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46"/>
          <p:cNvSpPr txBox="1">
            <a:spLocks noChangeArrowheads="1"/>
          </p:cNvSpPr>
          <p:nvPr/>
        </p:nvSpPr>
        <p:spPr bwMode="auto">
          <a:xfrm>
            <a:off x="2987675" y="2402930"/>
            <a:ext cx="54705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21" name="矩形 20"/>
          <p:cNvSpPr/>
          <p:nvPr/>
        </p:nvSpPr>
        <p:spPr>
          <a:xfrm>
            <a:off x="612775" y="2982367"/>
            <a:ext cx="7918450" cy="576263"/>
          </a:xfrm>
          <a:prstGeom prst="rect">
            <a:avLst/>
          </a:prstGeom>
          <a:noFill/>
          <a:ln w="25400">
            <a:solidFill>
              <a:srgbClr val="646464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>
            <a:spLocks/>
          </p:cNvSpPr>
          <p:nvPr/>
        </p:nvSpPr>
        <p:spPr>
          <a:xfrm>
            <a:off x="684188" y="3054501"/>
            <a:ext cx="2232000" cy="432000"/>
          </a:xfrm>
          <a:prstGeom prst="rect">
            <a:avLst/>
          </a:prstGeom>
          <a:gradFill>
            <a:gsLst>
              <a:gs pos="0">
                <a:srgbClr val="B4B4B4"/>
              </a:gs>
              <a:gs pos="99000">
                <a:srgbClr val="646464"/>
              </a:gs>
            </a:gsLst>
            <a:lin ang="5400000" scaled="0"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3" name="TextBox 146"/>
          <p:cNvSpPr txBox="1">
            <a:spLocks noChangeArrowheads="1"/>
          </p:cNvSpPr>
          <p:nvPr/>
        </p:nvSpPr>
        <p:spPr bwMode="auto">
          <a:xfrm>
            <a:off x="738188" y="3055392"/>
            <a:ext cx="2124075" cy="430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46"/>
          <p:cNvSpPr txBox="1">
            <a:spLocks noChangeArrowheads="1"/>
          </p:cNvSpPr>
          <p:nvPr/>
        </p:nvSpPr>
        <p:spPr bwMode="auto">
          <a:xfrm>
            <a:off x="2987675" y="3117305"/>
            <a:ext cx="5470525" cy="306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25" name="矩形 24"/>
          <p:cNvSpPr/>
          <p:nvPr/>
        </p:nvSpPr>
        <p:spPr>
          <a:xfrm>
            <a:off x="612775" y="3695155"/>
            <a:ext cx="7918450" cy="576262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>
            <a:spLocks/>
          </p:cNvSpPr>
          <p:nvPr/>
        </p:nvSpPr>
        <p:spPr>
          <a:xfrm>
            <a:off x="684188" y="3767719"/>
            <a:ext cx="2232000" cy="432000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1905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7" name="TextBox 146"/>
          <p:cNvSpPr txBox="1">
            <a:spLocks noChangeArrowheads="1"/>
          </p:cNvSpPr>
          <p:nvPr/>
        </p:nvSpPr>
        <p:spPr bwMode="auto">
          <a:xfrm>
            <a:off x="738188" y="3768180"/>
            <a:ext cx="2124075" cy="430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146"/>
          <p:cNvSpPr txBox="1">
            <a:spLocks noChangeArrowheads="1"/>
          </p:cNvSpPr>
          <p:nvPr/>
        </p:nvSpPr>
        <p:spPr bwMode="auto">
          <a:xfrm>
            <a:off x="2987675" y="3830092"/>
            <a:ext cx="54705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29" name="矩形 28"/>
          <p:cNvSpPr/>
          <p:nvPr/>
        </p:nvSpPr>
        <p:spPr>
          <a:xfrm>
            <a:off x="612775" y="1556792"/>
            <a:ext cx="7918450" cy="574675"/>
          </a:xfrm>
          <a:prstGeom prst="rect">
            <a:avLst/>
          </a:prstGeom>
          <a:noFill/>
          <a:ln w="25400">
            <a:solidFill>
              <a:srgbClr val="646464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45" name="TextBox 146"/>
          <p:cNvSpPr txBox="1">
            <a:spLocks noChangeArrowheads="1"/>
          </p:cNvSpPr>
          <p:nvPr/>
        </p:nvSpPr>
        <p:spPr bwMode="auto">
          <a:xfrm>
            <a:off x="2987675" y="1690142"/>
            <a:ext cx="54705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46" name="矩形 45"/>
          <p:cNvSpPr>
            <a:spLocks/>
          </p:cNvSpPr>
          <p:nvPr/>
        </p:nvSpPr>
        <p:spPr>
          <a:xfrm>
            <a:off x="684188" y="1628065"/>
            <a:ext cx="2232000" cy="432000"/>
          </a:xfrm>
          <a:prstGeom prst="rect">
            <a:avLst/>
          </a:prstGeom>
          <a:gradFill>
            <a:gsLst>
              <a:gs pos="0">
                <a:srgbClr val="B4B4B4"/>
              </a:gs>
              <a:gs pos="99000">
                <a:srgbClr val="646464"/>
              </a:gs>
            </a:gsLst>
            <a:lin ang="5400000" scaled="0"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7" name="TextBox 146"/>
          <p:cNvSpPr txBox="1">
            <a:spLocks noChangeArrowheads="1"/>
          </p:cNvSpPr>
          <p:nvPr/>
        </p:nvSpPr>
        <p:spPr bwMode="auto">
          <a:xfrm>
            <a:off x="738188" y="1628230"/>
            <a:ext cx="2124075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2775" y="4409530"/>
            <a:ext cx="7918450" cy="574675"/>
          </a:xfrm>
          <a:prstGeom prst="rect">
            <a:avLst/>
          </a:prstGeom>
          <a:noFill/>
          <a:ln w="25400">
            <a:solidFill>
              <a:srgbClr val="646464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矩形 48"/>
          <p:cNvSpPr>
            <a:spLocks/>
          </p:cNvSpPr>
          <p:nvPr/>
        </p:nvSpPr>
        <p:spPr>
          <a:xfrm>
            <a:off x="684188" y="4480937"/>
            <a:ext cx="2232000" cy="432000"/>
          </a:xfrm>
          <a:prstGeom prst="rect">
            <a:avLst/>
          </a:prstGeom>
          <a:gradFill>
            <a:gsLst>
              <a:gs pos="0">
                <a:srgbClr val="B4B4B4"/>
              </a:gs>
              <a:gs pos="99000">
                <a:srgbClr val="646464"/>
              </a:gs>
            </a:gsLst>
            <a:lin ang="5400000" scaled="0"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50" name="TextBox 146"/>
          <p:cNvSpPr txBox="1">
            <a:spLocks noChangeArrowheads="1"/>
          </p:cNvSpPr>
          <p:nvPr/>
        </p:nvSpPr>
        <p:spPr bwMode="auto">
          <a:xfrm>
            <a:off x="738188" y="4480967"/>
            <a:ext cx="2124075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46"/>
          <p:cNvSpPr txBox="1">
            <a:spLocks noChangeArrowheads="1"/>
          </p:cNvSpPr>
          <p:nvPr/>
        </p:nvSpPr>
        <p:spPr bwMode="auto">
          <a:xfrm>
            <a:off x="2987675" y="4542880"/>
            <a:ext cx="54705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52" name="矩形 51"/>
          <p:cNvSpPr/>
          <p:nvPr/>
        </p:nvSpPr>
        <p:spPr>
          <a:xfrm>
            <a:off x="612775" y="5122317"/>
            <a:ext cx="7918450" cy="576263"/>
          </a:xfrm>
          <a:prstGeom prst="rect">
            <a:avLst/>
          </a:prstGeom>
          <a:noFill/>
          <a:ln w="25400">
            <a:solidFill>
              <a:srgbClr val="646464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52"/>
          <p:cNvSpPr>
            <a:spLocks/>
          </p:cNvSpPr>
          <p:nvPr/>
        </p:nvSpPr>
        <p:spPr>
          <a:xfrm>
            <a:off x="684188" y="5194153"/>
            <a:ext cx="2232000" cy="432000"/>
          </a:xfrm>
          <a:prstGeom prst="rect">
            <a:avLst/>
          </a:prstGeom>
          <a:gradFill>
            <a:gsLst>
              <a:gs pos="0">
                <a:srgbClr val="B4B4B4"/>
              </a:gs>
              <a:gs pos="99000">
                <a:srgbClr val="646464"/>
              </a:gs>
            </a:gsLst>
            <a:lin ang="5400000" scaled="0"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54" name="TextBox 146"/>
          <p:cNvSpPr txBox="1">
            <a:spLocks noChangeArrowheads="1"/>
          </p:cNvSpPr>
          <p:nvPr/>
        </p:nvSpPr>
        <p:spPr bwMode="auto">
          <a:xfrm>
            <a:off x="738188" y="5195342"/>
            <a:ext cx="2124075" cy="430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146"/>
          <p:cNvSpPr txBox="1">
            <a:spLocks noChangeArrowheads="1"/>
          </p:cNvSpPr>
          <p:nvPr/>
        </p:nvSpPr>
        <p:spPr bwMode="auto">
          <a:xfrm>
            <a:off x="2987675" y="5255667"/>
            <a:ext cx="54705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22873</TotalTime>
  <Words>200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1105</cp:revision>
  <dcterms:created xsi:type="dcterms:W3CDTF">2009-02-11T05:37:22Z</dcterms:created>
  <dcterms:modified xsi:type="dcterms:W3CDTF">2015-12-06T02:20:30Z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