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空心弧 122"/>
          <p:cNvSpPr>
            <a:spLocks noChangeAspect="1"/>
          </p:cNvSpPr>
          <p:nvPr/>
        </p:nvSpPr>
        <p:spPr>
          <a:xfrm flipH="1">
            <a:off x="1871109" y="2012724"/>
            <a:ext cx="4968000" cy="4968000"/>
          </a:xfrm>
          <a:prstGeom prst="blockArc">
            <a:avLst>
              <a:gd name="adj1" fmla="val 14773981"/>
              <a:gd name="adj2" fmla="val 21599990"/>
              <a:gd name="adj3" fmla="val 13727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000000" scaled="0"/>
            <a:tileRect/>
          </a:gradFill>
          <a:ln w="19050" algn="ctr">
            <a:solidFill>
              <a:srgbClr val="0070C0"/>
            </a:solidFill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24" name="空心弧 123"/>
          <p:cNvSpPr>
            <a:spLocks noChangeAspect="1"/>
          </p:cNvSpPr>
          <p:nvPr/>
        </p:nvSpPr>
        <p:spPr>
          <a:xfrm flipH="1">
            <a:off x="2681109" y="2822724"/>
            <a:ext cx="3348000" cy="3348000"/>
          </a:xfrm>
          <a:prstGeom prst="blockArc">
            <a:avLst>
              <a:gd name="adj1" fmla="val 20583988"/>
              <a:gd name="adj2" fmla="val 21599991"/>
              <a:gd name="adj3" fmla="val 18637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0" scaled="1"/>
            <a:tileRect/>
          </a:gradFill>
          <a:ln w="1905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25" name="饼形 124"/>
          <p:cNvSpPr>
            <a:spLocks noChangeAspect="1"/>
          </p:cNvSpPr>
          <p:nvPr/>
        </p:nvSpPr>
        <p:spPr>
          <a:xfrm>
            <a:off x="3455109" y="3596724"/>
            <a:ext cx="1800000" cy="1800000"/>
          </a:xfrm>
          <a:prstGeom prst="pie">
            <a:avLst>
              <a:gd name="adj1" fmla="val 10800000"/>
              <a:gd name="adj2" fmla="val 5245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1905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26" name="空心弧 125"/>
          <p:cNvSpPr>
            <a:spLocks noChangeAspect="1"/>
          </p:cNvSpPr>
          <p:nvPr/>
        </p:nvSpPr>
        <p:spPr>
          <a:xfrm>
            <a:off x="1871109" y="2012724"/>
            <a:ext cx="4968000" cy="4968000"/>
          </a:xfrm>
          <a:prstGeom prst="blockArc">
            <a:avLst>
              <a:gd name="adj1" fmla="val 17701957"/>
              <a:gd name="adj2" fmla="val 21599990"/>
              <a:gd name="adj3" fmla="val 13727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19200000" scaled="0"/>
            <a:tileRect/>
          </a:gradFill>
          <a:ln w="19050" algn="ctr">
            <a:solidFill>
              <a:srgbClr val="646464"/>
            </a:solidFill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27" name="空心弧 126"/>
          <p:cNvSpPr>
            <a:spLocks noChangeAspect="1"/>
          </p:cNvSpPr>
          <p:nvPr/>
        </p:nvSpPr>
        <p:spPr>
          <a:xfrm>
            <a:off x="2681109" y="2822724"/>
            <a:ext cx="3348000" cy="3348000"/>
          </a:xfrm>
          <a:prstGeom prst="blockArc">
            <a:avLst>
              <a:gd name="adj1" fmla="val 20584593"/>
              <a:gd name="adj2" fmla="val 21599991"/>
              <a:gd name="adj3" fmla="val 18637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0" scaled="1"/>
            <a:tileRect/>
          </a:gradFill>
          <a:ln w="1905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28" name="空心弧 127"/>
          <p:cNvSpPr>
            <a:spLocks noChangeAspect="1"/>
          </p:cNvSpPr>
          <p:nvPr/>
        </p:nvSpPr>
        <p:spPr>
          <a:xfrm>
            <a:off x="2681109" y="2822724"/>
            <a:ext cx="3348000" cy="3348000"/>
          </a:xfrm>
          <a:prstGeom prst="blockArc">
            <a:avLst>
              <a:gd name="adj1" fmla="val 19502849"/>
              <a:gd name="adj2" fmla="val 20462117"/>
              <a:gd name="adj3" fmla="val 18736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18600000" scaled="0"/>
            <a:tileRect/>
          </a:gradFill>
          <a:ln w="1905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29" name="空心弧 128"/>
          <p:cNvSpPr>
            <a:spLocks noChangeAspect="1"/>
          </p:cNvSpPr>
          <p:nvPr/>
        </p:nvSpPr>
        <p:spPr>
          <a:xfrm flipH="1">
            <a:off x="2681109" y="2822724"/>
            <a:ext cx="3348000" cy="3348000"/>
          </a:xfrm>
          <a:prstGeom prst="blockArc">
            <a:avLst>
              <a:gd name="adj1" fmla="val 19508684"/>
              <a:gd name="adj2" fmla="val 20455740"/>
              <a:gd name="adj3" fmla="val 18764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600000" scaled="0"/>
            <a:tileRect/>
          </a:gradFill>
          <a:ln w="1905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30" name="空心弧 129"/>
          <p:cNvSpPr>
            <a:spLocks noChangeAspect="1"/>
          </p:cNvSpPr>
          <p:nvPr/>
        </p:nvSpPr>
        <p:spPr>
          <a:xfrm flipH="1">
            <a:off x="2681109" y="2822724"/>
            <a:ext cx="3348000" cy="3348000"/>
          </a:xfrm>
          <a:prstGeom prst="blockArc">
            <a:avLst>
              <a:gd name="adj1" fmla="val 18422064"/>
              <a:gd name="adj2" fmla="val 19384955"/>
              <a:gd name="adj3" fmla="val 18818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000000" scaled="0"/>
            <a:tileRect/>
          </a:gradFill>
          <a:ln w="1905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31" name="空心弧 130"/>
          <p:cNvSpPr>
            <a:spLocks noChangeAspect="1"/>
          </p:cNvSpPr>
          <p:nvPr/>
        </p:nvSpPr>
        <p:spPr>
          <a:xfrm flipH="1">
            <a:off x="2681109" y="2822724"/>
            <a:ext cx="3348000" cy="3348000"/>
          </a:xfrm>
          <a:prstGeom prst="blockArc">
            <a:avLst>
              <a:gd name="adj1" fmla="val 17349556"/>
              <a:gd name="adj2" fmla="val 18296802"/>
              <a:gd name="adj3" fmla="val 18858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7400000" scaled="0"/>
            <a:tileRect/>
          </a:gradFill>
          <a:ln w="1905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32" name="空心弧 131"/>
          <p:cNvSpPr>
            <a:spLocks noChangeAspect="1"/>
          </p:cNvSpPr>
          <p:nvPr/>
        </p:nvSpPr>
        <p:spPr>
          <a:xfrm flipH="1">
            <a:off x="2681109" y="2822724"/>
            <a:ext cx="3348000" cy="3348000"/>
          </a:xfrm>
          <a:prstGeom prst="blockArc">
            <a:avLst>
              <a:gd name="adj1" fmla="val 16262871"/>
              <a:gd name="adj2" fmla="val 17212218"/>
              <a:gd name="adj3" fmla="val 18765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6200000" scaled="1"/>
            <a:tileRect/>
          </a:gradFill>
          <a:ln w="1905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33" name="空心弧 132"/>
          <p:cNvSpPr>
            <a:spLocks noChangeAspect="1"/>
          </p:cNvSpPr>
          <p:nvPr/>
        </p:nvSpPr>
        <p:spPr>
          <a:xfrm flipH="1">
            <a:off x="2681109" y="2822724"/>
            <a:ext cx="3348000" cy="3348000"/>
          </a:xfrm>
          <a:prstGeom prst="blockArc">
            <a:avLst>
              <a:gd name="adj1" fmla="val 15179897"/>
              <a:gd name="adj2" fmla="val 16126814"/>
              <a:gd name="adj3" fmla="val 18806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6200000" scaled="1"/>
            <a:tileRect/>
          </a:gradFill>
          <a:ln w="1905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34" name="空心弧 133"/>
          <p:cNvSpPr>
            <a:spLocks noChangeAspect="1"/>
          </p:cNvSpPr>
          <p:nvPr/>
        </p:nvSpPr>
        <p:spPr>
          <a:xfrm flipH="1">
            <a:off x="2681109" y="2822724"/>
            <a:ext cx="3348000" cy="3348000"/>
          </a:xfrm>
          <a:prstGeom prst="blockArc">
            <a:avLst>
              <a:gd name="adj1" fmla="val 14101613"/>
              <a:gd name="adj2" fmla="val 15046804"/>
              <a:gd name="adj3" fmla="val 18707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15000000" scaled="0"/>
            <a:tileRect/>
          </a:gradFill>
          <a:ln w="1905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35" name="空心弧 134"/>
          <p:cNvSpPr>
            <a:spLocks noChangeAspect="1"/>
          </p:cNvSpPr>
          <p:nvPr/>
        </p:nvSpPr>
        <p:spPr>
          <a:xfrm flipH="1">
            <a:off x="2681109" y="2822724"/>
            <a:ext cx="3348000" cy="3348000"/>
          </a:xfrm>
          <a:prstGeom prst="blockArc">
            <a:avLst>
              <a:gd name="adj1" fmla="val 13021930"/>
              <a:gd name="adj2" fmla="val 13983894"/>
              <a:gd name="adj3" fmla="val 18746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15000000" scaled="0"/>
            <a:tileRect/>
          </a:gradFill>
          <a:ln w="1905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36" name="TextBox 146"/>
          <p:cNvSpPr txBox="1">
            <a:spLocks noChangeArrowheads="1"/>
          </p:cNvSpPr>
          <p:nvPr/>
        </p:nvSpPr>
        <p:spPr bwMode="auto">
          <a:xfrm rot="-2280000">
            <a:off x="1951038" y="2693988"/>
            <a:ext cx="21923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33450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7" name="TextBox 146"/>
          <p:cNvSpPr txBox="1">
            <a:spLocks noChangeArrowheads="1"/>
          </p:cNvSpPr>
          <p:nvPr/>
        </p:nvSpPr>
        <p:spPr bwMode="auto">
          <a:xfrm rot="3600000">
            <a:off x="4997451" y="3219450"/>
            <a:ext cx="22145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33450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TextBox 146"/>
          <p:cNvSpPr txBox="1">
            <a:spLocks noChangeArrowheads="1"/>
          </p:cNvSpPr>
          <p:nvPr/>
        </p:nvSpPr>
        <p:spPr bwMode="auto">
          <a:xfrm>
            <a:off x="3784441" y="3778761"/>
            <a:ext cx="1141336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9" name="组合 50"/>
          <p:cNvGrpSpPr>
            <a:grpSpLocks/>
          </p:cNvGrpSpPr>
          <p:nvPr/>
        </p:nvGrpSpPr>
        <p:grpSpPr bwMode="auto">
          <a:xfrm>
            <a:off x="3481388" y="1571625"/>
            <a:ext cx="671512" cy="1330325"/>
            <a:chOff x="3718038" y="1688419"/>
            <a:chExt cx="671897" cy="1330426"/>
          </a:xfrm>
        </p:grpSpPr>
        <p:sp>
          <p:nvSpPr>
            <p:cNvPr id="140" name="椭圆 139"/>
            <p:cNvSpPr>
              <a:spLocks noChangeAspect="1"/>
            </p:cNvSpPr>
            <p:nvPr/>
          </p:nvSpPr>
          <p:spPr>
            <a:xfrm>
              <a:off x="4264451" y="2893423"/>
              <a:ext cx="125484" cy="12542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3718038" y="1688419"/>
              <a:ext cx="595653" cy="1205004"/>
            </a:xfrm>
            <a:custGeom>
              <a:avLst/>
              <a:gdLst>
                <a:gd name="connsiteX0" fmla="*/ 595086 w 595086"/>
                <a:gd name="connsiteY0" fmla="*/ 1204686 h 1204686"/>
                <a:gd name="connsiteX1" fmla="*/ 406400 w 595086"/>
                <a:gd name="connsiteY1" fmla="*/ 0 h 1204686"/>
                <a:gd name="connsiteX2" fmla="*/ 0 w 595086"/>
                <a:gd name="connsiteY2" fmla="*/ 0 h 120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086" h="1204686">
                  <a:moveTo>
                    <a:pt x="595086" y="1204686"/>
                  </a:moveTo>
                  <a:lnTo>
                    <a:pt x="406400" y="0"/>
                  </a:lnTo>
                  <a:lnTo>
                    <a:pt x="0" y="0"/>
                  </a:lnTo>
                </a:path>
              </a:pathLst>
            </a:cu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2" name="TextBox 146"/>
          <p:cNvSpPr txBox="1">
            <a:spLocks noChangeArrowheads="1"/>
          </p:cNvSpPr>
          <p:nvPr/>
        </p:nvSpPr>
        <p:spPr bwMode="auto">
          <a:xfrm>
            <a:off x="1698389" y="1427175"/>
            <a:ext cx="1804724" cy="52322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r" defTabSz="933450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933450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grpSp>
        <p:nvGrpSpPr>
          <p:cNvPr id="143" name="组合 55"/>
          <p:cNvGrpSpPr>
            <a:grpSpLocks/>
          </p:cNvGrpSpPr>
          <p:nvPr/>
        </p:nvGrpSpPr>
        <p:grpSpPr bwMode="auto">
          <a:xfrm>
            <a:off x="5780088" y="3308350"/>
            <a:ext cx="1270000" cy="482600"/>
            <a:chOff x="6011979" y="3424191"/>
            <a:chExt cx="1270721" cy="483658"/>
          </a:xfrm>
        </p:grpSpPr>
        <p:sp>
          <p:nvSpPr>
            <p:cNvPr id="144" name="椭圆 143"/>
            <p:cNvSpPr>
              <a:spLocks noChangeAspect="1"/>
            </p:cNvSpPr>
            <p:nvPr/>
          </p:nvSpPr>
          <p:spPr>
            <a:xfrm flipH="1">
              <a:off x="6011979" y="3782162"/>
              <a:ext cx="125483" cy="125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464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 flipH="1">
              <a:off x="6131109" y="3424191"/>
              <a:ext cx="1151591" cy="396155"/>
            </a:xfrm>
            <a:custGeom>
              <a:avLst/>
              <a:gdLst>
                <a:gd name="connsiteX0" fmla="*/ 595086 w 595086"/>
                <a:gd name="connsiteY0" fmla="*/ 1204686 h 1204686"/>
                <a:gd name="connsiteX1" fmla="*/ 406400 w 595086"/>
                <a:gd name="connsiteY1" fmla="*/ 0 h 1204686"/>
                <a:gd name="connsiteX2" fmla="*/ 0 w 595086"/>
                <a:gd name="connsiteY2" fmla="*/ 0 h 1204686"/>
                <a:gd name="connsiteX0" fmla="*/ 1418999 w 1418999"/>
                <a:gd name="connsiteY0" fmla="*/ 609373 h 609373"/>
                <a:gd name="connsiteX1" fmla="*/ 406400 w 1418999"/>
                <a:gd name="connsiteY1" fmla="*/ 0 h 609373"/>
                <a:gd name="connsiteX2" fmla="*/ 0 w 1418999"/>
                <a:gd name="connsiteY2" fmla="*/ 0 h 60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8999" h="609373">
                  <a:moveTo>
                    <a:pt x="1418999" y="609373"/>
                  </a:moveTo>
                  <a:lnTo>
                    <a:pt x="406400" y="0"/>
                  </a:lnTo>
                  <a:lnTo>
                    <a:pt x="0" y="0"/>
                  </a:lnTo>
                </a:path>
              </a:pathLst>
            </a:custGeom>
            <a:ln w="25400">
              <a:solidFill>
                <a:srgbClr val="6464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6" name="TextBox 146"/>
          <p:cNvSpPr txBox="1">
            <a:spLocks noChangeArrowheads="1"/>
          </p:cNvSpPr>
          <p:nvPr/>
        </p:nvSpPr>
        <p:spPr bwMode="auto">
          <a:xfrm>
            <a:off x="7024717" y="3151196"/>
            <a:ext cx="1539611" cy="52322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defTabSz="933450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33450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14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cxnSp>
        <p:nvCxnSpPr>
          <p:cNvPr id="147" name="直接连接符 146"/>
          <p:cNvCxnSpPr/>
          <p:nvPr/>
        </p:nvCxnSpPr>
        <p:spPr>
          <a:xfrm>
            <a:off x="792163" y="5194300"/>
            <a:ext cx="7559675" cy="0"/>
          </a:xfrm>
          <a:prstGeom prst="line">
            <a:avLst/>
          </a:prstGeom>
          <a:ln w="3810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6"/>
          <p:cNvSpPr txBox="1">
            <a:spLocks noChangeArrowheads="1"/>
          </p:cNvSpPr>
          <p:nvPr/>
        </p:nvSpPr>
        <p:spPr bwMode="auto">
          <a:xfrm>
            <a:off x="757142" y="5230189"/>
            <a:ext cx="4642171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defTabSz="933450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r>
              <a:rPr lang="en-US" altLang="zh-CN" sz="16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… …</a:t>
            </a:r>
          </a:p>
        </p:txBody>
      </p:sp>
      <p:sp>
        <p:nvSpPr>
          <p:cNvPr id="149" name="TextBox 146"/>
          <p:cNvSpPr txBox="1">
            <a:spLocks noChangeArrowheads="1"/>
          </p:cNvSpPr>
          <p:nvPr/>
        </p:nvSpPr>
        <p:spPr bwMode="auto">
          <a:xfrm>
            <a:off x="757142" y="4852816"/>
            <a:ext cx="2500244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22509</TotalTime>
  <Words>192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1260</cp:revision>
  <dcterms:created xsi:type="dcterms:W3CDTF">2009-02-11T05:37:22Z</dcterms:created>
  <dcterms:modified xsi:type="dcterms:W3CDTF">2015-12-06T02:06:59Z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