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915541" y="2638128"/>
            <a:ext cx="2592000" cy="57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5541" y="3276919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5400000" scaled="1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15541" y="3915710"/>
            <a:ext cx="2592000" cy="576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15541" y="4554502"/>
            <a:ext cx="2592000" cy="576000"/>
          </a:xfrm>
          <a:prstGeom prst="rect">
            <a:avLst/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5400000" scaled="1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572395" y="2638127"/>
            <a:ext cx="1511300" cy="576263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  <a:alpha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78" name="矩形 7"/>
          <p:cNvSpPr>
            <a:spLocks noChangeArrowheads="1"/>
          </p:cNvSpPr>
          <p:nvPr/>
        </p:nvSpPr>
        <p:spPr bwMode="auto">
          <a:xfrm>
            <a:off x="3572395" y="3276302"/>
            <a:ext cx="1511300" cy="576263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572395" y="3916065"/>
            <a:ext cx="1511300" cy="576262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  <a:alpha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80" name="矩形 9"/>
          <p:cNvSpPr>
            <a:spLocks noChangeArrowheads="1"/>
          </p:cNvSpPr>
          <p:nvPr/>
        </p:nvSpPr>
        <p:spPr bwMode="auto">
          <a:xfrm>
            <a:off x="3572395" y="4554240"/>
            <a:ext cx="1511300" cy="576262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81" name="矩形 10"/>
          <p:cNvSpPr>
            <a:spLocks noChangeArrowheads="1"/>
          </p:cNvSpPr>
          <p:nvPr/>
        </p:nvSpPr>
        <p:spPr bwMode="auto">
          <a:xfrm>
            <a:off x="3572395" y="1988840"/>
            <a:ext cx="1511300" cy="574675"/>
          </a:xfrm>
          <a:prstGeom prst="rect">
            <a:avLst/>
          </a:prstGeom>
          <a:solidFill>
            <a:schemeClr val="bg1">
              <a:alpha val="25098"/>
            </a:schemeClr>
          </a:solidFill>
          <a:ln w="25400" algn="ctr">
            <a:solidFill>
              <a:schemeClr val="bg1">
                <a:alpha val="25098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82" name="矩形 11"/>
          <p:cNvSpPr>
            <a:spLocks noChangeArrowheads="1"/>
          </p:cNvSpPr>
          <p:nvPr/>
        </p:nvSpPr>
        <p:spPr bwMode="auto">
          <a:xfrm>
            <a:off x="5151958" y="1988840"/>
            <a:ext cx="1511300" cy="574675"/>
          </a:xfrm>
          <a:prstGeom prst="rect">
            <a:avLst/>
          </a:prstGeom>
          <a:solidFill>
            <a:schemeClr val="bg1">
              <a:alpha val="25098"/>
            </a:schemeClr>
          </a:solidFill>
          <a:ln w="25400" algn="ctr">
            <a:solidFill>
              <a:schemeClr val="bg1">
                <a:alpha val="25098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83" name="矩形 12"/>
          <p:cNvSpPr>
            <a:spLocks noChangeArrowheads="1"/>
          </p:cNvSpPr>
          <p:nvPr/>
        </p:nvSpPr>
        <p:spPr bwMode="auto">
          <a:xfrm>
            <a:off x="6731520" y="1988840"/>
            <a:ext cx="1512888" cy="574675"/>
          </a:xfrm>
          <a:prstGeom prst="rect">
            <a:avLst/>
          </a:prstGeom>
          <a:solidFill>
            <a:schemeClr val="bg1">
              <a:alpha val="25098"/>
            </a:schemeClr>
          </a:solidFill>
          <a:ln w="25400" algn="ctr">
            <a:solidFill>
              <a:schemeClr val="bg1">
                <a:alpha val="25098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84" name="TextBox 146"/>
          <p:cNvSpPr txBox="1">
            <a:spLocks noChangeArrowheads="1"/>
          </p:cNvSpPr>
          <p:nvPr/>
        </p:nvSpPr>
        <p:spPr bwMode="auto">
          <a:xfrm>
            <a:off x="1206056" y="3395642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146"/>
          <p:cNvSpPr txBox="1">
            <a:spLocks noChangeArrowheads="1"/>
          </p:cNvSpPr>
          <p:nvPr/>
        </p:nvSpPr>
        <p:spPr bwMode="auto">
          <a:xfrm>
            <a:off x="1206056" y="4673113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146"/>
          <p:cNvSpPr txBox="1">
            <a:spLocks noChangeArrowheads="1"/>
          </p:cNvSpPr>
          <p:nvPr/>
        </p:nvSpPr>
        <p:spPr bwMode="auto">
          <a:xfrm>
            <a:off x="1206056" y="4041101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146"/>
          <p:cNvSpPr txBox="1">
            <a:spLocks noChangeArrowheads="1"/>
          </p:cNvSpPr>
          <p:nvPr/>
        </p:nvSpPr>
        <p:spPr bwMode="auto">
          <a:xfrm>
            <a:off x="1206056" y="2756851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5151958" y="2638127"/>
            <a:ext cx="1511300" cy="576263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89" name="矩形 18"/>
          <p:cNvSpPr>
            <a:spLocks noChangeArrowheads="1"/>
          </p:cNvSpPr>
          <p:nvPr/>
        </p:nvSpPr>
        <p:spPr bwMode="auto">
          <a:xfrm>
            <a:off x="5151958" y="3276302"/>
            <a:ext cx="1511300" cy="576263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151958" y="3916065"/>
            <a:ext cx="1511300" cy="576262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  <a:alpha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91" name="矩形 20"/>
          <p:cNvSpPr>
            <a:spLocks noChangeArrowheads="1"/>
          </p:cNvSpPr>
          <p:nvPr/>
        </p:nvSpPr>
        <p:spPr bwMode="auto">
          <a:xfrm>
            <a:off x="5151958" y="4554240"/>
            <a:ext cx="1511300" cy="576262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731520" y="2638127"/>
            <a:ext cx="1512888" cy="576263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93" name="矩形 22"/>
          <p:cNvSpPr>
            <a:spLocks noChangeArrowheads="1"/>
          </p:cNvSpPr>
          <p:nvPr/>
        </p:nvSpPr>
        <p:spPr bwMode="auto">
          <a:xfrm>
            <a:off x="6731520" y="3276302"/>
            <a:ext cx="1512888" cy="576263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731520" y="3916065"/>
            <a:ext cx="1512888" cy="576262"/>
          </a:xfrm>
          <a:prstGeom prst="rect">
            <a:avLst/>
          </a:prstGeom>
          <a:solidFill>
            <a:schemeClr val="bg1">
              <a:lumMod val="95000"/>
              <a:alpha val="10000"/>
            </a:schemeClr>
          </a:solidFill>
          <a:ln w="25400" algn="ctr">
            <a:solidFill>
              <a:schemeClr val="bg1">
                <a:lumMod val="95000"/>
                <a:alpha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95" name="矩形 24"/>
          <p:cNvSpPr>
            <a:spLocks noChangeArrowheads="1"/>
          </p:cNvSpPr>
          <p:nvPr/>
        </p:nvSpPr>
        <p:spPr bwMode="auto">
          <a:xfrm>
            <a:off x="6731520" y="4554240"/>
            <a:ext cx="1512888" cy="576262"/>
          </a:xfrm>
          <a:prstGeom prst="rect">
            <a:avLst/>
          </a:prstGeom>
          <a:solidFill>
            <a:srgbClr val="FFF050">
              <a:alpha val="10196"/>
            </a:srgbClr>
          </a:solidFill>
          <a:ln w="25400" algn="ctr">
            <a:solidFill>
              <a:srgbClr val="FFF050">
                <a:alpha val="39999"/>
              </a:srgb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6" name="同心圆 95"/>
          <p:cNvSpPr>
            <a:spLocks noChangeAspect="1"/>
          </p:cNvSpPr>
          <p:nvPr/>
        </p:nvSpPr>
        <p:spPr>
          <a:xfrm>
            <a:off x="5799658" y="2817515"/>
            <a:ext cx="215900" cy="215900"/>
          </a:xfrm>
          <a:prstGeom prst="don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矩形 26"/>
          <p:cNvSpPr>
            <a:spLocks noChangeArrowheads="1"/>
          </p:cNvSpPr>
          <p:nvPr/>
        </p:nvSpPr>
        <p:spPr bwMode="auto">
          <a:xfrm>
            <a:off x="914920" y="1988840"/>
            <a:ext cx="2592388" cy="574675"/>
          </a:xfrm>
          <a:prstGeom prst="rect">
            <a:avLst/>
          </a:prstGeom>
          <a:solidFill>
            <a:schemeClr val="bg1">
              <a:alpha val="25098"/>
            </a:schemeClr>
          </a:solidFill>
          <a:ln w="25400" algn="ctr">
            <a:solidFill>
              <a:schemeClr val="bg1">
                <a:alpha val="25098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98" name="同心圆 97"/>
          <p:cNvSpPr>
            <a:spLocks noChangeAspect="1"/>
          </p:cNvSpPr>
          <p:nvPr/>
        </p:nvSpPr>
        <p:spPr>
          <a:xfrm>
            <a:off x="4220095" y="3457277"/>
            <a:ext cx="215900" cy="215900"/>
          </a:xfrm>
          <a:prstGeom prst="donut">
            <a:avLst/>
          </a:prstGeom>
          <a:solidFill>
            <a:srgbClr val="FFF050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99" name="同心圆 98"/>
          <p:cNvSpPr>
            <a:spLocks noChangeAspect="1"/>
          </p:cNvSpPr>
          <p:nvPr/>
        </p:nvSpPr>
        <p:spPr>
          <a:xfrm>
            <a:off x="7379220" y="3457277"/>
            <a:ext cx="215900" cy="215900"/>
          </a:xfrm>
          <a:prstGeom prst="donut">
            <a:avLst/>
          </a:prstGeom>
          <a:solidFill>
            <a:srgbClr val="FFF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乘号 99"/>
          <p:cNvSpPr>
            <a:spLocks noChangeAspect="1"/>
          </p:cNvSpPr>
          <p:nvPr/>
        </p:nvSpPr>
        <p:spPr>
          <a:xfrm>
            <a:off x="4183583" y="2782590"/>
            <a:ext cx="287337" cy="287337"/>
          </a:xfrm>
          <a:prstGeom prst="mathMultiply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乘号 100"/>
          <p:cNvSpPr>
            <a:spLocks noChangeAspect="1"/>
          </p:cNvSpPr>
          <p:nvPr/>
        </p:nvSpPr>
        <p:spPr>
          <a:xfrm>
            <a:off x="7344295" y="2782590"/>
            <a:ext cx="287338" cy="287337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乘号 101"/>
          <p:cNvSpPr>
            <a:spLocks noChangeAspect="1"/>
          </p:cNvSpPr>
          <p:nvPr/>
        </p:nvSpPr>
        <p:spPr>
          <a:xfrm>
            <a:off x="5763145" y="3420765"/>
            <a:ext cx="288925" cy="288925"/>
          </a:xfrm>
          <a:prstGeom prst="mathMultiply">
            <a:avLst/>
          </a:prstGeom>
          <a:solidFill>
            <a:srgbClr val="FFF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乘号 102"/>
          <p:cNvSpPr>
            <a:spLocks noChangeAspect="1"/>
          </p:cNvSpPr>
          <p:nvPr/>
        </p:nvSpPr>
        <p:spPr>
          <a:xfrm>
            <a:off x="4183583" y="4058940"/>
            <a:ext cx="287337" cy="288925"/>
          </a:xfrm>
          <a:prstGeom prst="mathMultiply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乘号 103"/>
          <p:cNvSpPr>
            <a:spLocks noChangeAspect="1"/>
          </p:cNvSpPr>
          <p:nvPr/>
        </p:nvSpPr>
        <p:spPr>
          <a:xfrm>
            <a:off x="4183583" y="4698702"/>
            <a:ext cx="287337" cy="287338"/>
          </a:xfrm>
          <a:prstGeom prst="mathMultiply">
            <a:avLst/>
          </a:prstGeom>
          <a:solidFill>
            <a:srgbClr val="FFF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乘号 104"/>
          <p:cNvSpPr>
            <a:spLocks noChangeAspect="1"/>
          </p:cNvSpPr>
          <p:nvPr/>
        </p:nvSpPr>
        <p:spPr>
          <a:xfrm>
            <a:off x="5763145" y="4698702"/>
            <a:ext cx="288925" cy="287338"/>
          </a:xfrm>
          <a:prstGeom prst="mathMultiply">
            <a:avLst/>
          </a:prstGeom>
          <a:solidFill>
            <a:srgbClr val="FFF050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06" name="乘号 105"/>
          <p:cNvSpPr>
            <a:spLocks noChangeAspect="1"/>
          </p:cNvSpPr>
          <p:nvPr/>
        </p:nvSpPr>
        <p:spPr>
          <a:xfrm>
            <a:off x="5763145" y="4058940"/>
            <a:ext cx="288925" cy="288925"/>
          </a:xfrm>
          <a:prstGeom prst="mathMultiply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减号 106"/>
          <p:cNvSpPr>
            <a:spLocks noChangeAspect="1"/>
          </p:cNvSpPr>
          <p:nvPr/>
        </p:nvSpPr>
        <p:spPr>
          <a:xfrm>
            <a:off x="7344295" y="4058940"/>
            <a:ext cx="287338" cy="288925"/>
          </a:xfrm>
          <a:prstGeom prst="mathMinus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减号 107"/>
          <p:cNvSpPr>
            <a:spLocks noChangeAspect="1"/>
          </p:cNvSpPr>
          <p:nvPr/>
        </p:nvSpPr>
        <p:spPr>
          <a:xfrm>
            <a:off x="7344295" y="4698702"/>
            <a:ext cx="287338" cy="287338"/>
          </a:xfrm>
          <a:prstGeom prst="mathMinus">
            <a:avLst/>
          </a:prstGeom>
          <a:solidFill>
            <a:srgbClr val="FFF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TextBox 146"/>
          <p:cNvSpPr txBox="1">
            <a:spLocks noChangeArrowheads="1"/>
          </p:cNvSpPr>
          <p:nvPr/>
        </p:nvSpPr>
        <p:spPr bwMode="auto">
          <a:xfrm>
            <a:off x="1206056" y="2106910"/>
            <a:ext cx="201097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TextBox 146"/>
          <p:cNvSpPr txBox="1">
            <a:spLocks noChangeArrowheads="1"/>
          </p:cNvSpPr>
          <p:nvPr/>
        </p:nvSpPr>
        <p:spPr bwMode="auto">
          <a:xfrm>
            <a:off x="3576825" y="2106910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TextBox 146"/>
          <p:cNvSpPr txBox="1">
            <a:spLocks noChangeArrowheads="1"/>
          </p:cNvSpPr>
          <p:nvPr/>
        </p:nvSpPr>
        <p:spPr bwMode="auto">
          <a:xfrm>
            <a:off x="5156854" y="2106910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TextBox 146"/>
          <p:cNvSpPr txBox="1">
            <a:spLocks noChangeArrowheads="1"/>
          </p:cNvSpPr>
          <p:nvPr/>
        </p:nvSpPr>
        <p:spPr bwMode="auto">
          <a:xfrm>
            <a:off x="6736883" y="2106910"/>
            <a:ext cx="150176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22507</TotalTime>
  <Words>185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1259</cp:revision>
  <dcterms:created xsi:type="dcterms:W3CDTF">2009-02-11T05:37:22Z</dcterms:created>
  <dcterms:modified xsi:type="dcterms:W3CDTF">2015-12-05T02:18:56Z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