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6"/>
  </p:notesMasterIdLst>
  <p:handoutMasterIdLst>
    <p:handoutMasterId r:id="rId7"/>
  </p:handoutMasterIdLst>
  <p:sldIdLst>
    <p:sldId id="390" r:id="rId3"/>
    <p:sldId id="391" r:id="rId4"/>
    <p:sldId id="3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WordArt 404"/>
          <p:cNvSpPr>
            <a:spLocks noChangeArrowheads="1" noChangeShapeType="1" noTextEdit="1"/>
          </p:cNvSpPr>
          <p:nvPr/>
        </p:nvSpPr>
        <p:spPr bwMode="auto">
          <a:xfrm>
            <a:off x="6443663" y="938237"/>
            <a:ext cx="1974850" cy="2762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双击添加标题文字</a:t>
            </a:r>
          </a:p>
        </p:txBody>
      </p:sp>
      <p:sp>
        <p:nvSpPr>
          <p:cNvPr id="78" name="Line 473"/>
          <p:cNvSpPr>
            <a:spLocks noChangeShapeType="1"/>
          </p:cNvSpPr>
          <p:nvPr/>
        </p:nvSpPr>
        <p:spPr bwMode="auto">
          <a:xfrm>
            <a:off x="900113" y="2616224"/>
            <a:ext cx="2490787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9" name="Group 527"/>
          <p:cNvGrpSpPr>
            <a:grpSpLocks/>
          </p:cNvGrpSpPr>
          <p:nvPr/>
        </p:nvGrpSpPr>
        <p:grpSpPr bwMode="auto">
          <a:xfrm>
            <a:off x="2843213" y="1946299"/>
            <a:ext cx="3192462" cy="3803650"/>
            <a:chOff x="1791" y="1434"/>
            <a:chExt cx="2011" cy="2396"/>
          </a:xfrm>
        </p:grpSpPr>
        <p:sp>
          <p:nvSpPr>
            <p:cNvPr id="80" name="Oval 513"/>
            <p:cNvSpPr>
              <a:spLocks noChangeArrowheads="1"/>
            </p:cNvSpPr>
            <p:nvPr/>
          </p:nvSpPr>
          <p:spPr bwMode="auto">
            <a:xfrm>
              <a:off x="1791" y="2704"/>
              <a:ext cx="2011" cy="1126"/>
            </a:xfrm>
            <a:prstGeom prst="ellipse">
              <a:avLst/>
            </a:prstGeom>
            <a:gradFill rotWithShape="1">
              <a:gsLst>
                <a:gs pos="0">
                  <a:srgbClr val="808080">
                    <a:alpha val="61000"/>
                  </a:srgbClr>
                </a:gs>
                <a:gs pos="100000">
                  <a:srgbClr val="FFFFFF">
                    <a:alpha val="1400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81" name="Group 526"/>
            <p:cNvGrpSpPr>
              <a:grpSpLocks/>
            </p:cNvGrpSpPr>
            <p:nvPr/>
          </p:nvGrpSpPr>
          <p:grpSpPr bwMode="auto">
            <a:xfrm>
              <a:off x="1791" y="1434"/>
              <a:ext cx="2011" cy="2069"/>
              <a:chOff x="1791" y="1434"/>
              <a:chExt cx="2011" cy="2069"/>
            </a:xfrm>
          </p:grpSpPr>
          <p:sp>
            <p:nvSpPr>
              <p:cNvPr id="82" name="AutoShape 482"/>
              <p:cNvSpPr>
                <a:spLocks noChangeAspect="1" noChangeArrowheads="1" noTextEdit="1"/>
              </p:cNvSpPr>
              <p:nvPr/>
            </p:nvSpPr>
            <p:spPr bwMode="auto">
              <a:xfrm>
                <a:off x="1804" y="1434"/>
                <a:ext cx="1998" cy="20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3" name="Freeform 483"/>
              <p:cNvSpPr>
                <a:spLocks/>
              </p:cNvSpPr>
              <p:nvPr/>
            </p:nvSpPr>
            <p:spPr bwMode="auto">
              <a:xfrm>
                <a:off x="2254" y="1438"/>
                <a:ext cx="1096" cy="572"/>
              </a:xfrm>
              <a:custGeom>
                <a:avLst/>
                <a:gdLst>
                  <a:gd name="T0" fmla="*/ 149 w 280"/>
                  <a:gd name="T1" fmla="*/ 0 h 146"/>
                  <a:gd name="T2" fmla="*/ 275 w 280"/>
                  <a:gd name="T3" fmla="*/ 79 h 146"/>
                  <a:gd name="T4" fmla="*/ 125 w 280"/>
                  <a:gd name="T5" fmla="*/ 143 h 146"/>
                  <a:gd name="T6" fmla="*/ 5 w 280"/>
                  <a:gd name="T7" fmla="*/ 67 h 146"/>
                  <a:gd name="T8" fmla="*/ 149 w 280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" h="146">
                    <a:moveTo>
                      <a:pt x="149" y="0"/>
                    </a:moveTo>
                    <a:cubicBezTo>
                      <a:pt x="149" y="0"/>
                      <a:pt x="280" y="4"/>
                      <a:pt x="275" y="79"/>
                    </a:cubicBezTo>
                    <a:cubicBezTo>
                      <a:pt x="272" y="122"/>
                      <a:pt x="210" y="146"/>
                      <a:pt x="125" y="143"/>
                    </a:cubicBezTo>
                    <a:cubicBezTo>
                      <a:pt x="47" y="140"/>
                      <a:pt x="0" y="105"/>
                      <a:pt x="5" y="67"/>
                    </a:cubicBezTo>
                    <a:cubicBezTo>
                      <a:pt x="11" y="14"/>
                      <a:pt x="81" y="0"/>
                      <a:pt x="149" y="0"/>
                    </a:cubicBezTo>
                  </a:path>
                </a:pathLst>
              </a:custGeom>
              <a:gradFill rotWithShape="1">
                <a:gsLst>
                  <a:gs pos="0">
                    <a:srgbClr val="003300"/>
                  </a:gs>
                  <a:gs pos="100000">
                    <a:srgbClr val="008000">
                      <a:alpha val="39999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4" name="Freeform 484"/>
              <p:cNvSpPr>
                <a:spLocks/>
              </p:cNvSpPr>
              <p:nvPr/>
            </p:nvSpPr>
            <p:spPr bwMode="auto">
              <a:xfrm>
                <a:off x="2273" y="1724"/>
                <a:ext cx="1054" cy="1501"/>
              </a:xfrm>
              <a:custGeom>
                <a:avLst/>
                <a:gdLst>
                  <a:gd name="T0" fmla="*/ 120 w 269"/>
                  <a:gd name="T1" fmla="*/ 69 h 383"/>
                  <a:gd name="T2" fmla="*/ 0 w 269"/>
                  <a:gd name="T3" fmla="*/ 0 h 383"/>
                  <a:gd name="T4" fmla="*/ 1 w 269"/>
                  <a:gd name="T5" fmla="*/ 7 h 383"/>
                  <a:gd name="T6" fmla="*/ 4 w 269"/>
                  <a:gd name="T7" fmla="*/ 325 h 383"/>
                  <a:gd name="T8" fmla="*/ 122 w 269"/>
                  <a:gd name="T9" fmla="*/ 380 h 383"/>
                  <a:gd name="T10" fmla="*/ 256 w 269"/>
                  <a:gd name="T11" fmla="*/ 322 h 383"/>
                  <a:gd name="T12" fmla="*/ 269 w 269"/>
                  <a:gd name="T13" fmla="*/ 10 h 383"/>
                  <a:gd name="T14" fmla="*/ 120 w 269"/>
                  <a:gd name="T15" fmla="*/ 69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9" h="383">
                    <a:moveTo>
                      <a:pt x="120" y="69"/>
                    </a:moveTo>
                    <a:cubicBezTo>
                      <a:pt x="47" y="66"/>
                      <a:pt x="1" y="35"/>
                      <a:pt x="0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4" y="325"/>
                      <a:pt x="4" y="325"/>
                      <a:pt x="4" y="325"/>
                    </a:cubicBezTo>
                    <a:cubicBezTo>
                      <a:pt x="6" y="352"/>
                      <a:pt x="60" y="378"/>
                      <a:pt x="122" y="380"/>
                    </a:cubicBezTo>
                    <a:cubicBezTo>
                      <a:pt x="195" y="383"/>
                      <a:pt x="254" y="359"/>
                      <a:pt x="256" y="322"/>
                    </a:cubicBezTo>
                    <a:cubicBezTo>
                      <a:pt x="269" y="10"/>
                      <a:pt x="269" y="10"/>
                      <a:pt x="269" y="10"/>
                    </a:cubicBezTo>
                    <a:cubicBezTo>
                      <a:pt x="262" y="50"/>
                      <a:pt x="201" y="72"/>
                      <a:pt x="120" y="69"/>
                    </a:cubicBezTo>
                  </a:path>
                </a:pathLst>
              </a:custGeom>
              <a:gradFill rotWithShape="1">
                <a:gsLst>
                  <a:gs pos="0">
                    <a:srgbClr val="003300"/>
                  </a:gs>
                  <a:gs pos="100000">
                    <a:srgbClr val="0080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5" name="Freeform 485"/>
              <p:cNvSpPr>
                <a:spLocks/>
              </p:cNvSpPr>
              <p:nvPr/>
            </p:nvSpPr>
            <p:spPr bwMode="auto">
              <a:xfrm>
                <a:off x="2258" y="1724"/>
                <a:ext cx="1074" cy="309"/>
              </a:xfrm>
              <a:custGeom>
                <a:avLst/>
                <a:gdLst>
                  <a:gd name="T0" fmla="*/ 274 w 274"/>
                  <a:gd name="T1" fmla="*/ 6 h 79"/>
                  <a:gd name="T2" fmla="*/ 221 w 274"/>
                  <a:gd name="T3" fmla="*/ 53 h 79"/>
                  <a:gd name="T4" fmla="*/ 48 w 274"/>
                  <a:gd name="T5" fmla="*/ 47 h 79"/>
                  <a:gd name="T6" fmla="*/ 4 w 274"/>
                  <a:gd name="T7" fmla="*/ 0 h 79"/>
                  <a:gd name="T8" fmla="*/ 45 w 274"/>
                  <a:gd name="T9" fmla="*/ 55 h 79"/>
                  <a:gd name="T10" fmla="*/ 205 w 274"/>
                  <a:gd name="T11" fmla="*/ 66 h 79"/>
                  <a:gd name="T12" fmla="*/ 274 w 274"/>
                  <a:gd name="T13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4" h="79">
                    <a:moveTo>
                      <a:pt x="274" y="6"/>
                    </a:moveTo>
                    <a:cubicBezTo>
                      <a:pt x="274" y="6"/>
                      <a:pt x="271" y="34"/>
                      <a:pt x="221" y="53"/>
                    </a:cubicBezTo>
                    <a:cubicBezTo>
                      <a:pt x="171" y="72"/>
                      <a:pt x="91" y="68"/>
                      <a:pt x="48" y="47"/>
                    </a:cubicBezTo>
                    <a:cubicBezTo>
                      <a:pt x="5" y="26"/>
                      <a:pt x="4" y="0"/>
                      <a:pt x="4" y="0"/>
                    </a:cubicBezTo>
                    <a:cubicBezTo>
                      <a:pt x="4" y="0"/>
                      <a:pt x="0" y="34"/>
                      <a:pt x="45" y="55"/>
                    </a:cubicBezTo>
                    <a:cubicBezTo>
                      <a:pt x="90" y="76"/>
                      <a:pt x="158" y="79"/>
                      <a:pt x="205" y="66"/>
                    </a:cubicBezTo>
                    <a:cubicBezTo>
                      <a:pt x="237" y="57"/>
                      <a:pt x="270" y="42"/>
                      <a:pt x="274" y="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56D282">
                      <a:alpha val="56000"/>
                    </a:srgbClr>
                  </a:gs>
                  <a:gs pos="100000">
                    <a:srgbClr val="ABFFAB">
                      <a:alpha val="74001"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6" name="Freeform 486"/>
              <p:cNvSpPr>
                <a:spLocks/>
              </p:cNvSpPr>
              <p:nvPr/>
            </p:nvSpPr>
            <p:spPr bwMode="auto">
              <a:xfrm>
                <a:off x="2610" y="1886"/>
                <a:ext cx="686" cy="1229"/>
              </a:xfrm>
              <a:custGeom>
                <a:avLst/>
                <a:gdLst>
                  <a:gd name="T0" fmla="*/ 175 w 175"/>
                  <a:gd name="T1" fmla="*/ 0 h 314"/>
                  <a:gd name="T2" fmla="*/ 167 w 175"/>
                  <a:gd name="T3" fmla="*/ 144 h 314"/>
                  <a:gd name="T4" fmla="*/ 158 w 175"/>
                  <a:gd name="T5" fmla="*/ 295 h 314"/>
                  <a:gd name="T6" fmla="*/ 123 w 175"/>
                  <a:gd name="T7" fmla="*/ 309 h 314"/>
                  <a:gd name="T8" fmla="*/ 64 w 175"/>
                  <a:gd name="T9" fmla="*/ 150 h 314"/>
                  <a:gd name="T10" fmla="*/ 0 w 175"/>
                  <a:gd name="T11" fmla="*/ 33 h 314"/>
                  <a:gd name="T12" fmla="*/ 118 w 175"/>
                  <a:gd name="T13" fmla="*/ 30 h 314"/>
                  <a:gd name="T14" fmla="*/ 175 w 175"/>
                  <a:gd name="T15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5" h="314">
                    <a:moveTo>
                      <a:pt x="175" y="0"/>
                    </a:moveTo>
                    <a:cubicBezTo>
                      <a:pt x="175" y="0"/>
                      <a:pt x="167" y="122"/>
                      <a:pt x="167" y="144"/>
                    </a:cubicBezTo>
                    <a:cubicBezTo>
                      <a:pt x="167" y="166"/>
                      <a:pt x="166" y="283"/>
                      <a:pt x="158" y="295"/>
                    </a:cubicBezTo>
                    <a:cubicBezTo>
                      <a:pt x="150" y="308"/>
                      <a:pt x="137" y="314"/>
                      <a:pt x="123" y="309"/>
                    </a:cubicBezTo>
                    <a:cubicBezTo>
                      <a:pt x="109" y="305"/>
                      <a:pt x="102" y="171"/>
                      <a:pt x="64" y="150"/>
                    </a:cubicBezTo>
                    <a:cubicBezTo>
                      <a:pt x="26" y="130"/>
                      <a:pt x="2" y="44"/>
                      <a:pt x="0" y="33"/>
                    </a:cubicBezTo>
                    <a:cubicBezTo>
                      <a:pt x="0" y="33"/>
                      <a:pt x="45" y="46"/>
                      <a:pt x="118" y="30"/>
                    </a:cubicBezTo>
                    <a:cubicBezTo>
                      <a:pt x="163" y="20"/>
                      <a:pt x="175" y="0"/>
                      <a:pt x="175" y="0"/>
                    </a:cubicBezTo>
                  </a:path>
                </a:pathLst>
              </a:custGeom>
              <a:gradFill rotWithShape="1">
                <a:gsLst>
                  <a:gs pos="0">
                    <a:srgbClr val="009900"/>
                  </a:gs>
                  <a:gs pos="100000">
                    <a:srgbClr val="FFFFFF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7" name="Freeform 487"/>
              <p:cNvSpPr>
                <a:spLocks/>
              </p:cNvSpPr>
              <p:nvPr/>
            </p:nvSpPr>
            <p:spPr bwMode="auto">
              <a:xfrm>
                <a:off x="2948" y="2171"/>
                <a:ext cx="365" cy="1029"/>
              </a:xfrm>
              <a:custGeom>
                <a:avLst/>
                <a:gdLst>
                  <a:gd name="T0" fmla="*/ 92 w 93"/>
                  <a:gd name="T1" fmla="*/ 12 h 263"/>
                  <a:gd name="T2" fmla="*/ 93 w 93"/>
                  <a:gd name="T3" fmla="*/ 0 h 263"/>
                  <a:gd name="T4" fmla="*/ 51 w 93"/>
                  <a:gd name="T5" fmla="*/ 48 h 263"/>
                  <a:gd name="T6" fmla="*/ 0 w 93"/>
                  <a:gd name="T7" fmla="*/ 61 h 263"/>
                  <a:gd name="T8" fmla="*/ 1 w 93"/>
                  <a:gd name="T9" fmla="*/ 166 h 263"/>
                  <a:gd name="T10" fmla="*/ 1 w 93"/>
                  <a:gd name="T11" fmla="*/ 263 h 263"/>
                  <a:gd name="T12" fmla="*/ 7 w 93"/>
                  <a:gd name="T13" fmla="*/ 262 h 263"/>
                  <a:gd name="T14" fmla="*/ 92 w 93"/>
                  <a:gd name="T15" fmla="*/ 12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263">
                    <a:moveTo>
                      <a:pt x="92" y="12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85" y="33"/>
                      <a:pt x="51" y="48"/>
                    </a:cubicBezTo>
                    <a:cubicBezTo>
                      <a:pt x="28" y="58"/>
                      <a:pt x="0" y="61"/>
                      <a:pt x="0" y="61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1" y="263"/>
                      <a:pt x="1" y="263"/>
                      <a:pt x="1" y="263"/>
                    </a:cubicBezTo>
                    <a:cubicBezTo>
                      <a:pt x="7" y="262"/>
                      <a:pt x="7" y="262"/>
                      <a:pt x="7" y="262"/>
                    </a:cubicBezTo>
                    <a:cubicBezTo>
                      <a:pt x="7" y="262"/>
                      <a:pt x="88" y="55"/>
                      <a:pt x="92" y="12"/>
                    </a:cubicBezTo>
                  </a:path>
                </a:pathLst>
              </a:custGeom>
              <a:solidFill>
                <a:srgbClr val="000000">
                  <a:alpha val="1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8" name="Freeform 488"/>
              <p:cNvSpPr>
                <a:spLocks noEditPoints="1"/>
              </p:cNvSpPr>
              <p:nvPr/>
            </p:nvSpPr>
            <p:spPr bwMode="auto">
              <a:xfrm>
                <a:off x="2280" y="2445"/>
                <a:ext cx="346" cy="755"/>
              </a:xfrm>
              <a:custGeom>
                <a:avLst/>
                <a:gdLst>
                  <a:gd name="T0" fmla="*/ 84 w 88"/>
                  <a:gd name="T1" fmla="*/ 192 h 193"/>
                  <a:gd name="T2" fmla="*/ 83 w 88"/>
                  <a:gd name="T3" fmla="*/ 192 h 193"/>
                  <a:gd name="T4" fmla="*/ 88 w 88"/>
                  <a:gd name="T5" fmla="*/ 193 h 193"/>
                  <a:gd name="T6" fmla="*/ 84 w 88"/>
                  <a:gd name="T7" fmla="*/ 192 h 193"/>
                  <a:gd name="T8" fmla="*/ 0 w 88"/>
                  <a:gd name="T9" fmla="*/ 0 h 193"/>
                  <a:gd name="T10" fmla="*/ 0 w 88"/>
                  <a:gd name="T11" fmla="*/ 0 h 193"/>
                  <a:gd name="T12" fmla="*/ 0 w 88"/>
                  <a:gd name="T13" fmla="*/ 1 h 193"/>
                  <a:gd name="T14" fmla="*/ 0 w 88"/>
                  <a:gd name="T15" fmla="*/ 5 h 193"/>
                  <a:gd name="T16" fmla="*/ 0 w 88"/>
                  <a:gd name="T17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193">
                    <a:moveTo>
                      <a:pt x="84" y="192"/>
                    </a:moveTo>
                    <a:cubicBezTo>
                      <a:pt x="83" y="192"/>
                      <a:pt x="83" y="192"/>
                      <a:pt x="83" y="192"/>
                    </a:cubicBezTo>
                    <a:cubicBezTo>
                      <a:pt x="88" y="193"/>
                      <a:pt x="88" y="193"/>
                      <a:pt x="88" y="193"/>
                    </a:cubicBezTo>
                    <a:cubicBezTo>
                      <a:pt x="86" y="193"/>
                      <a:pt x="85" y="192"/>
                      <a:pt x="84" y="19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7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9" name="Freeform 489"/>
              <p:cNvSpPr>
                <a:spLocks noEditPoints="1"/>
              </p:cNvSpPr>
              <p:nvPr/>
            </p:nvSpPr>
            <p:spPr bwMode="auto">
              <a:xfrm>
                <a:off x="2280" y="2443"/>
                <a:ext cx="355" cy="757"/>
              </a:xfrm>
              <a:custGeom>
                <a:avLst/>
                <a:gdLst>
                  <a:gd name="T0" fmla="*/ 84 w 90"/>
                  <a:gd name="T1" fmla="*/ 190 h 194"/>
                  <a:gd name="T2" fmla="*/ 84 w 90"/>
                  <a:gd name="T3" fmla="*/ 193 h 194"/>
                  <a:gd name="T4" fmla="*/ 84 w 90"/>
                  <a:gd name="T5" fmla="*/ 193 h 194"/>
                  <a:gd name="T6" fmla="*/ 88 w 90"/>
                  <a:gd name="T7" fmla="*/ 194 h 194"/>
                  <a:gd name="T8" fmla="*/ 90 w 90"/>
                  <a:gd name="T9" fmla="*/ 194 h 194"/>
                  <a:gd name="T10" fmla="*/ 90 w 90"/>
                  <a:gd name="T11" fmla="*/ 191 h 194"/>
                  <a:gd name="T12" fmla="*/ 84 w 90"/>
                  <a:gd name="T13" fmla="*/ 190 h 194"/>
                  <a:gd name="T14" fmla="*/ 0 w 90"/>
                  <a:gd name="T15" fmla="*/ 0 h 194"/>
                  <a:gd name="T16" fmla="*/ 0 w 90"/>
                  <a:gd name="T17" fmla="*/ 1 h 194"/>
                  <a:gd name="T18" fmla="*/ 0 w 90"/>
                  <a:gd name="T19" fmla="*/ 6 h 194"/>
                  <a:gd name="T20" fmla="*/ 64 w 90"/>
                  <a:gd name="T21" fmla="*/ 64 h 194"/>
                  <a:gd name="T22" fmla="*/ 81 w 90"/>
                  <a:gd name="T23" fmla="*/ 60 h 194"/>
                  <a:gd name="T24" fmla="*/ 31 w 90"/>
                  <a:gd name="T25" fmla="*/ 41 h 194"/>
                  <a:gd name="T26" fmla="*/ 0 w 90"/>
                  <a:gd name="T27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0" h="194">
                    <a:moveTo>
                      <a:pt x="84" y="190"/>
                    </a:moveTo>
                    <a:cubicBezTo>
                      <a:pt x="84" y="193"/>
                      <a:pt x="84" y="193"/>
                      <a:pt x="84" y="193"/>
                    </a:cubicBezTo>
                    <a:cubicBezTo>
                      <a:pt x="84" y="193"/>
                      <a:pt x="84" y="193"/>
                      <a:pt x="84" y="193"/>
                    </a:cubicBezTo>
                    <a:cubicBezTo>
                      <a:pt x="85" y="193"/>
                      <a:pt x="86" y="194"/>
                      <a:pt x="88" y="194"/>
                    </a:cubicBezTo>
                    <a:cubicBezTo>
                      <a:pt x="90" y="194"/>
                      <a:pt x="90" y="194"/>
                      <a:pt x="90" y="194"/>
                    </a:cubicBezTo>
                    <a:cubicBezTo>
                      <a:pt x="90" y="191"/>
                      <a:pt x="90" y="191"/>
                      <a:pt x="90" y="191"/>
                    </a:cubicBezTo>
                    <a:cubicBezTo>
                      <a:pt x="88" y="191"/>
                      <a:pt x="86" y="191"/>
                      <a:pt x="84" y="190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30"/>
                      <a:pt x="25" y="52"/>
                      <a:pt x="64" y="64"/>
                    </a:cubicBezTo>
                    <a:cubicBezTo>
                      <a:pt x="69" y="63"/>
                      <a:pt x="75" y="61"/>
                      <a:pt x="81" y="60"/>
                    </a:cubicBezTo>
                    <a:cubicBezTo>
                      <a:pt x="68" y="58"/>
                      <a:pt x="47" y="53"/>
                      <a:pt x="31" y="41"/>
                    </a:cubicBezTo>
                    <a:cubicBezTo>
                      <a:pt x="5" y="22"/>
                      <a:pt x="0" y="0"/>
                      <a:pt x="0" y="0"/>
                    </a:cubicBezTo>
                  </a:path>
                </a:pathLst>
              </a:custGeom>
              <a:gradFill rotWithShape="1">
                <a:gsLst>
                  <a:gs pos="0">
                    <a:srgbClr val="1C1C1C">
                      <a:alpha val="27000"/>
                    </a:srgbClr>
                  </a:gs>
                  <a:gs pos="100000">
                    <a:srgbClr val="1C1C1C">
                      <a:gamma/>
                      <a:tint val="51373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0" name="Freeform 490"/>
              <p:cNvSpPr>
                <a:spLocks/>
              </p:cNvSpPr>
              <p:nvPr/>
            </p:nvSpPr>
            <p:spPr bwMode="auto">
              <a:xfrm>
                <a:off x="1804" y="1998"/>
                <a:ext cx="806" cy="1019"/>
              </a:xfrm>
              <a:custGeom>
                <a:avLst/>
                <a:gdLst>
                  <a:gd name="T0" fmla="*/ 122 w 206"/>
                  <a:gd name="T1" fmla="*/ 115 h 260"/>
                  <a:gd name="T2" fmla="*/ 120 w 206"/>
                  <a:gd name="T3" fmla="*/ 1 h 260"/>
                  <a:gd name="T4" fmla="*/ 0 w 206"/>
                  <a:gd name="T5" fmla="*/ 126 h 260"/>
                  <a:gd name="T6" fmla="*/ 154 w 206"/>
                  <a:gd name="T7" fmla="*/ 260 h 260"/>
                  <a:gd name="T8" fmla="*/ 206 w 206"/>
                  <a:gd name="T9" fmla="*/ 182 h 260"/>
                  <a:gd name="T10" fmla="*/ 122 w 206"/>
                  <a:gd name="T11" fmla="*/ 115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6" h="260">
                    <a:moveTo>
                      <a:pt x="122" y="115"/>
                    </a:moveTo>
                    <a:cubicBezTo>
                      <a:pt x="122" y="115"/>
                      <a:pt x="122" y="0"/>
                      <a:pt x="120" y="1"/>
                    </a:cubicBezTo>
                    <a:cubicBezTo>
                      <a:pt x="47" y="27"/>
                      <a:pt x="0" y="73"/>
                      <a:pt x="0" y="126"/>
                    </a:cubicBezTo>
                    <a:cubicBezTo>
                      <a:pt x="0" y="186"/>
                      <a:pt x="63" y="238"/>
                      <a:pt x="154" y="260"/>
                    </a:cubicBezTo>
                    <a:cubicBezTo>
                      <a:pt x="206" y="182"/>
                      <a:pt x="206" y="182"/>
                      <a:pt x="206" y="182"/>
                    </a:cubicBezTo>
                    <a:cubicBezTo>
                      <a:pt x="153" y="172"/>
                      <a:pt x="122" y="144"/>
                      <a:pt x="122" y="115"/>
                    </a:cubicBezTo>
                  </a:path>
                </a:pathLst>
              </a:custGeom>
              <a:gradFill rotWithShape="1">
                <a:gsLst>
                  <a:gs pos="0">
                    <a:srgbClr val="FFA7A7">
                      <a:alpha val="82001"/>
                    </a:srgbClr>
                  </a:gs>
                  <a:gs pos="100000">
                    <a:srgbClr val="E25B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1" name="Freeform 491"/>
              <p:cNvSpPr>
                <a:spLocks/>
              </p:cNvSpPr>
              <p:nvPr/>
            </p:nvSpPr>
            <p:spPr bwMode="auto">
              <a:xfrm>
                <a:off x="1804" y="2516"/>
                <a:ext cx="603" cy="983"/>
              </a:xfrm>
              <a:custGeom>
                <a:avLst/>
                <a:gdLst>
                  <a:gd name="T0" fmla="*/ 1 w 154"/>
                  <a:gd name="T1" fmla="*/ 0 h 251"/>
                  <a:gd name="T2" fmla="*/ 0 w 154"/>
                  <a:gd name="T3" fmla="*/ 117 h 251"/>
                  <a:gd name="T4" fmla="*/ 154 w 154"/>
                  <a:gd name="T5" fmla="*/ 251 h 251"/>
                  <a:gd name="T6" fmla="*/ 154 w 154"/>
                  <a:gd name="T7" fmla="*/ 128 h 251"/>
                  <a:gd name="T8" fmla="*/ 1 w 154"/>
                  <a:gd name="T9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251">
                    <a:moveTo>
                      <a:pt x="1" y="0"/>
                    </a:move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77"/>
                      <a:pt x="63" y="229"/>
                      <a:pt x="154" y="251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67" y="107"/>
                      <a:pt x="5" y="58"/>
                      <a:pt x="1" y="0"/>
                    </a:cubicBezTo>
                  </a:path>
                </a:pathLst>
              </a:custGeom>
              <a:gradFill rotWithShape="1">
                <a:gsLst>
                  <a:gs pos="0">
                    <a:srgbClr val="FF6801"/>
                  </a:gs>
                  <a:gs pos="100000">
                    <a:srgbClr val="F2481A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2" name="Freeform 492"/>
              <p:cNvSpPr>
                <a:spLocks/>
              </p:cNvSpPr>
              <p:nvPr/>
            </p:nvSpPr>
            <p:spPr bwMode="auto">
              <a:xfrm>
                <a:off x="2407" y="2711"/>
                <a:ext cx="203" cy="788"/>
              </a:xfrm>
              <a:custGeom>
                <a:avLst/>
                <a:gdLst>
                  <a:gd name="T0" fmla="*/ 0 w 123"/>
                  <a:gd name="T1" fmla="*/ 184 h 475"/>
                  <a:gd name="T2" fmla="*/ 0 w 123"/>
                  <a:gd name="T3" fmla="*/ 475 h 475"/>
                  <a:gd name="T4" fmla="*/ 123 w 123"/>
                  <a:gd name="T5" fmla="*/ 293 h 475"/>
                  <a:gd name="T6" fmla="*/ 123 w 123"/>
                  <a:gd name="T7" fmla="*/ 0 h 475"/>
                  <a:gd name="T8" fmla="*/ 0 w 123"/>
                  <a:gd name="T9" fmla="*/ 18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475">
                    <a:moveTo>
                      <a:pt x="0" y="184"/>
                    </a:moveTo>
                    <a:lnTo>
                      <a:pt x="0" y="475"/>
                    </a:lnTo>
                    <a:lnTo>
                      <a:pt x="123" y="293"/>
                    </a:lnTo>
                    <a:lnTo>
                      <a:pt x="123" y="0"/>
                    </a:lnTo>
                    <a:lnTo>
                      <a:pt x="0" y="18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6801"/>
                  </a:gs>
                  <a:gs pos="100000">
                    <a:srgbClr val="F2481A"/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3" name="Freeform 493"/>
              <p:cNvSpPr>
                <a:spLocks/>
              </p:cNvSpPr>
              <p:nvPr/>
            </p:nvSpPr>
            <p:spPr bwMode="auto">
              <a:xfrm>
                <a:off x="2407" y="2711"/>
                <a:ext cx="203" cy="788"/>
              </a:xfrm>
              <a:custGeom>
                <a:avLst/>
                <a:gdLst>
                  <a:gd name="T0" fmla="*/ 0 w 123"/>
                  <a:gd name="T1" fmla="*/ 184 h 475"/>
                  <a:gd name="T2" fmla="*/ 0 w 123"/>
                  <a:gd name="T3" fmla="*/ 475 h 475"/>
                  <a:gd name="T4" fmla="*/ 123 w 123"/>
                  <a:gd name="T5" fmla="*/ 293 h 475"/>
                  <a:gd name="T6" fmla="*/ 123 w 123"/>
                  <a:gd name="T7" fmla="*/ 0 h 475"/>
                  <a:gd name="T8" fmla="*/ 0 w 123"/>
                  <a:gd name="T9" fmla="*/ 18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475">
                    <a:moveTo>
                      <a:pt x="0" y="184"/>
                    </a:moveTo>
                    <a:lnTo>
                      <a:pt x="0" y="475"/>
                    </a:lnTo>
                    <a:lnTo>
                      <a:pt x="123" y="293"/>
                    </a:lnTo>
                    <a:lnTo>
                      <a:pt x="123" y="0"/>
                    </a:lnTo>
                    <a:lnTo>
                      <a:pt x="0" y="18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4" name="Freeform 494"/>
              <p:cNvSpPr>
                <a:spLocks/>
              </p:cNvSpPr>
              <p:nvPr/>
            </p:nvSpPr>
            <p:spPr bwMode="auto">
              <a:xfrm>
                <a:off x="1791" y="2516"/>
                <a:ext cx="827" cy="983"/>
              </a:xfrm>
              <a:custGeom>
                <a:avLst/>
                <a:gdLst>
                  <a:gd name="T0" fmla="*/ 209 w 211"/>
                  <a:gd name="T1" fmla="*/ 50 h 251"/>
                  <a:gd name="T2" fmla="*/ 155 w 211"/>
                  <a:gd name="T3" fmla="*/ 125 h 251"/>
                  <a:gd name="T4" fmla="*/ 68 w 211"/>
                  <a:gd name="T5" fmla="*/ 89 h 251"/>
                  <a:gd name="T6" fmla="*/ 4 w 211"/>
                  <a:gd name="T7" fmla="*/ 0 h 251"/>
                  <a:gd name="T8" fmla="*/ 50 w 211"/>
                  <a:gd name="T9" fmla="*/ 81 h 251"/>
                  <a:gd name="T10" fmla="*/ 153 w 211"/>
                  <a:gd name="T11" fmla="*/ 131 h 251"/>
                  <a:gd name="T12" fmla="*/ 154 w 211"/>
                  <a:gd name="T13" fmla="*/ 251 h 251"/>
                  <a:gd name="T14" fmla="*/ 157 w 211"/>
                  <a:gd name="T15" fmla="*/ 251 h 251"/>
                  <a:gd name="T16" fmla="*/ 159 w 211"/>
                  <a:gd name="T17" fmla="*/ 247 h 251"/>
                  <a:gd name="T18" fmla="*/ 158 w 211"/>
                  <a:gd name="T19" fmla="*/ 129 h 251"/>
                  <a:gd name="T20" fmla="*/ 209 w 211"/>
                  <a:gd name="T21" fmla="*/ 5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1" h="251">
                    <a:moveTo>
                      <a:pt x="209" y="50"/>
                    </a:moveTo>
                    <a:cubicBezTo>
                      <a:pt x="209" y="50"/>
                      <a:pt x="162" y="118"/>
                      <a:pt x="155" y="125"/>
                    </a:cubicBezTo>
                    <a:cubicBezTo>
                      <a:pt x="155" y="125"/>
                      <a:pt x="119" y="120"/>
                      <a:pt x="68" y="89"/>
                    </a:cubicBezTo>
                    <a:cubicBezTo>
                      <a:pt x="9" y="52"/>
                      <a:pt x="4" y="10"/>
                      <a:pt x="4" y="0"/>
                    </a:cubicBezTo>
                    <a:cubicBezTo>
                      <a:pt x="4" y="0"/>
                      <a:pt x="0" y="42"/>
                      <a:pt x="50" y="81"/>
                    </a:cubicBezTo>
                    <a:cubicBezTo>
                      <a:pt x="101" y="121"/>
                      <a:pt x="153" y="131"/>
                      <a:pt x="153" y="131"/>
                    </a:cubicBezTo>
                    <a:cubicBezTo>
                      <a:pt x="154" y="251"/>
                      <a:pt x="154" y="251"/>
                      <a:pt x="154" y="251"/>
                    </a:cubicBezTo>
                    <a:cubicBezTo>
                      <a:pt x="157" y="251"/>
                      <a:pt x="157" y="251"/>
                      <a:pt x="157" y="251"/>
                    </a:cubicBezTo>
                    <a:cubicBezTo>
                      <a:pt x="159" y="247"/>
                      <a:pt x="159" y="247"/>
                      <a:pt x="159" y="247"/>
                    </a:cubicBezTo>
                    <a:cubicBezTo>
                      <a:pt x="158" y="129"/>
                      <a:pt x="158" y="129"/>
                      <a:pt x="158" y="129"/>
                    </a:cubicBezTo>
                    <a:cubicBezTo>
                      <a:pt x="158" y="129"/>
                      <a:pt x="211" y="56"/>
                      <a:pt x="209" y="50"/>
                    </a:cubicBezTo>
                  </a:path>
                </a:pathLst>
              </a:custGeom>
              <a:gradFill rotWithShape="1">
                <a:gsLst>
                  <a:gs pos="0">
                    <a:srgbClr val="FFD2B3"/>
                  </a:gs>
                  <a:gs pos="100000">
                    <a:srgbClr val="F0965E">
                      <a:alpha val="41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5" name="Freeform 495"/>
              <p:cNvSpPr>
                <a:spLocks/>
              </p:cNvSpPr>
              <p:nvPr/>
            </p:nvSpPr>
            <p:spPr bwMode="auto">
              <a:xfrm>
                <a:off x="1831" y="2043"/>
                <a:ext cx="423" cy="488"/>
              </a:xfrm>
              <a:custGeom>
                <a:avLst/>
                <a:gdLst>
                  <a:gd name="T0" fmla="*/ 56 w 108"/>
                  <a:gd name="T1" fmla="*/ 118 h 125"/>
                  <a:gd name="T2" fmla="*/ 108 w 108"/>
                  <a:gd name="T3" fmla="*/ 84 h 125"/>
                  <a:gd name="T4" fmla="*/ 108 w 108"/>
                  <a:gd name="T5" fmla="*/ 0 h 125"/>
                  <a:gd name="T6" fmla="*/ 36 w 108"/>
                  <a:gd name="T7" fmla="*/ 41 h 125"/>
                  <a:gd name="T8" fmla="*/ 1 w 108"/>
                  <a:gd name="T9" fmla="*/ 107 h 125"/>
                  <a:gd name="T10" fmla="*/ 56 w 108"/>
                  <a:gd name="T11" fmla="*/ 11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125">
                    <a:moveTo>
                      <a:pt x="56" y="118"/>
                    </a:moveTo>
                    <a:cubicBezTo>
                      <a:pt x="83" y="116"/>
                      <a:pt x="107" y="119"/>
                      <a:pt x="108" y="84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63" y="14"/>
                      <a:pt x="36" y="41"/>
                    </a:cubicBezTo>
                    <a:cubicBezTo>
                      <a:pt x="19" y="58"/>
                      <a:pt x="2" y="81"/>
                      <a:pt x="1" y="107"/>
                    </a:cubicBezTo>
                    <a:cubicBezTo>
                      <a:pt x="0" y="125"/>
                      <a:pt x="29" y="119"/>
                      <a:pt x="56" y="11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E8DD">
                      <a:alpha val="41000"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6" name="Freeform 496"/>
              <p:cNvSpPr>
                <a:spLocks/>
              </p:cNvSpPr>
              <p:nvPr/>
            </p:nvSpPr>
            <p:spPr bwMode="auto">
              <a:xfrm>
                <a:off x="2974" y="1717"/>
                <a:ext cx="824" cy="1018"/>
              </a:xfrm>
              <a:custGeom>
                <a:avLst/>
                <a:gdLst>
                  <a:gd name="T0" fmla="*/ 91 w 210"/>
                  <a:gd name="T1" fmla="*/ 0 h 260"/>
                  <a:gd name="T2" fmla="*/ 91 w 210"/>
                  <a:gd name="T3" fmla="*/ 8 h 260"/>
                  <a:gd name="T4" fmla="*/ 90 w 210"/>
                  <a:gd name="T5" fmla="*/ 15 h 260"/>
                  <a:gd name="T6" fmla="*/ 87 w 210"/>
                  <a:gd name="T7" fmla="*/ 123 h 260"/>
                  <a:gd name="T8" fmla="*/ 86 w 210"/>
                  <a:gd name="T9" fmla="*/ 123 h 260"/>
                  <a:gd name="T10" fmla="*/ 0 w 210"/>
                  <a:gd name="T11" fmla="*/ 182 h 260"/>
                  <a:gd name="T12" fmla="*/ 53 w 210"/>
                  <a:gd name="T13" fmla="*/ 260 h 260"/>
                  <a:gd name="T14" fmla="*/ 210 w 210"/>
                  <a:gd name="T15" fmla="*/ 125 h 260"/>
                  <a:gd name="T16" fmla="*/ 91 w 210"/>
                  <a:gd name="T17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260">
                    <a:moveTo>
                      <a:pt x="91" y="0"/>
                    </a:moveTo>
                    <a:cubicBezTo>
                      <a:pt x="91" y="3"/>
                      <a:pt x="91" y="5"/>
                      <a:pt x="91" y="8"/>
                    </a:cubicBezTo>
                    <a:cubicBezTo>
                      <a:pt x="91" y="10"/>
                      <a:pt x="90" y="13"/>
                      <a:pt x="90" y="15"/>
                    </a:cubicBezTo>
                    <a:cubicBezTo>
                      <a:pt x="91" y="20"/>
                      <a:pt x="87" y="123"/>
                      <a:pt x="87" y="123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4" y="154"/>
                      <a:pt x="50" y="174"/>
                      <a:pt x="0" y="182"/>
                    </a:cubicBezTo>
                    <a:cubicBezTo>
                      <a:pt x="53" y="260"/>
                      <a:pt x="53" y="260"/>
                      <a:pt x="53" y="260"/>
                    </a:cubicBezTo>
                    <a:cubicBezTo>
                      <a:pt x="145" y="238"/>
                      <a:pt x="210" y="186"/>
                      <a:pt x="210" y="125"/>
                    </a:cubicBezTo>
                    <a:cubicBezTo>
                      <a:pt x="210" y="72"/>
                      <a:pt x="162" y="26"/>
                      <a:pt x="9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9900"/>
                  </a:gs>
                  <a:gs pos="100000">
                    <a:srgbClr val="FFCC00">
                      <a:alpha val="75999"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7" name="Freeform 497"/>
              <p:cNvSpPr>
                <a:spLocks/>
              </p:cNvSpPr>
              <p:nvPr/>
            </p:nvSpPr>
            <p:spPr bwMode="auto">
              <a:xfrm>
                <a:off x="3183" y="2230"/>
                <a:ext cx="615" cy="1273"/>
              </a:xfrm>
              <a:custGeom>
                <a:avLst/>
                <a:gdLst>
                  <a:gd name="T0" fmla="*/ 157 w 157"/>
                  <a:gd name="T1" fmla="*/ 183 h 325"/>
                  <a:gd name="T2" fmla="*/ 157 w 157"/>
                  <a:gd name="T3" fmla="*/ 0 h 325"/>
                  <a:gd name="T4" fmla="*/ 0 w 157"/>
                  <a:gd name="T5" fmla="*/ 129 h 325"/>
                  <a:gd name="T6" fmla="*/ 0 w 157"/>
                  <a:gd name="T7" fmla="*/ 325 h 325"/>
                  <a:gd name="T8" fmla="*/ 157 w 157"/>
                  <a:gd name="T9" fmla="*/ 190 h 325"/>
                  <a:gd name="T10" fmla="*/ 157 w 157"/>
                  <a:gd name="T11" fmla="*/ 183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7" h="325">
                    <a:moveTo>
                      <a:pt x="157" y="183"/>
                    </a:moveTo>
                    <a:cubicBezTo>
                      <a:pt x="157" y="0"/>
                      <a:pt x="157" y="0"/>
                      <a:pt x="157" y="0"/>
                    </a:cubicBezTo>
                    <a:cubicBezTo>
                      <a:pt x="152" y="59"/>
                      <a:pt x="89" y="108"/>
                      <a:pt x="0" y="129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92" y="303"/>
                      <a:pt x="157" y="251"/>
                      <a:pt x="157" y="190"/>
                    </a:cubicBezTo>
                    <a:cubicBezTo>
                      <a:pt x="157" y="187"/>
                      <a:pt x="157" y="185"/>
                      <a:pt x="157" y="183"/>
                    </a:cubicBezTo>
                  </a:path>
                </a:pathLst>
              </a:custGeom>
              <a:gradFill rotWithShape="1">
                <a:gsLst>
                  <a:gs pos="0">
                    <a:srgbClr val="CC9900"/>
                  </a:gs>
                  <a:gs pos="100000">
                    <a:srgbClr val="FFCC00">
                      <a:alpha val="75999"/>
                    </a:srgb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8" name="Freeform 498"/>
              <p:cNvSpPr>
                <a:spLocks/>
              </p:cNvSpPr>
              <p:nvPr/>
            </p:nvSpPr>
            <p:spPr bwMode="auto">
              <a:xfrm>
                <a:off x="2974" y="2430"/>
                <a:ext cx="209" cy="1073"/>
              </a:xfrm>
              <a:custGeom>
                <a:avLst/>
                <a:gdLst>
                  <a:gd name="T0" fmla="*/ 0 w 126"/>
                  <a:gd name="T1" fmla="*/ 0 h 647"/>
                  <a:gd name="T2" fmla="*/ 0 w 126"/>
                  <a:gd name="T3" fmla="*/ 463 h 647"/>
                  <a:gd name="T4" fmla="*/ 126 w 126"/>
                  <a:gd name="T5" fmla="*/ 647 h 647"/>
                  <a:gd name="T6" fmla="*/ 126 w 126"/>
                  <a:gd name="T7" fmla="*/ 184 h 647"/>
                  <a:gd name="T8" fmla="*/ 0 w 126"/>
                  <a:gd name="T9" fmla="*/ 0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647">
                    <a:moveTo>
                      <a:pt x="0" y="0"/>
                    </a:moveTo>
                    <a:lnTo>
                      <a:pt x="0" y="463"/>
                    </a:lnTo>
                    <a:lnTo>
                      <a:pt x="126" y="647"/>
                    </a:lnTo>
                    <a:lnTo>
                      <a:pt x="126" y="18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9900"/>
                  </a:gs>
                  <a:gs pos="100000">
                    <a:srgbClr val="FFCC00">
                      <a:alpha val="75999"/>
                    </a:srgb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9" name="Freeform 499"/>
              <p:cNvSpPr>
                <a:spLocks/>
              </p:cNvSpPr>
              <p:nvPr/>
            </p:nvSpPr>
            <p:spPr bwMode="auto">
              <a:xfrm>
                <a:off x="2974" y="2430"/>
                <a:ext cx="209" cy="1073"/>
              </a:xfrm>
              <a:custGeom>
                <a:avLst/>
                <a:gdLst>
                  <a:gd name="T0" fmla="*/ 0 w 126"/>
                  <a:gd name="T1" fmla="*/ 0 h 647"/>
                  <a:gd name="T2" fmla="*/ 0 w 126"/>
                  <a:gd name="T3" fmla="*/ 463 h 647"/>
                  <a:gd name="T4" fmla="*/ 126 w 126"/>
                  <a:gd name="T5" fmla="*/ 647 h 647"/>
                  <a:gd name="T6" fmla="*/ 126 w 126"/>
                  <a:gd name="T7" fmla="*/ 184 h 647"/>
                  <a:gd name="T8" fmla="*/ 0 w 126"/>
                  <a:gd name="T9" fmla="*/ 0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647">
                    <a:moveTo>
                      <a:pt x="0" y="0"/>
                    </a:moveTo>
                    <a:lnTo>
                      <a:pt x="0" y="463"/>
                    </a:lnTo>
                    <a:lnTo>
                      <a:pt x="126" y="647"/>
                    </a:lnTo>
                    <a:lnTo>
                      <a:pt x="126" y="18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0" name="Freeform 500"/>
              <p:cNvSpPr>
                <a:spLocks/>
              </p:cNvSpPr>
              <p:nvPr/>
            </p:nvSpPr>
            <p:spPr bwMode="auto">
              <a:xfrm>
                <a:off x="2970" y="2233"/>
                <a:ext cx="832" cy="1270"/>
              </a:xfrm>
              <a:custGeom>
                <a:avLst/>
                <a:gdLst>
                  <a:gd name="T0" fmla="*/ 1 w 212"/>
                  <a:gd name="T1" fmla="*/ 50 h 324"/>
                  <a:gd name="T2" fmla="*/ 55 w 212"/>
                  <a:gd name="T3" fmla="*/ 125 h 324"/>
                  <a:gd name="T4" fmla="*/ 143 w 212"/>
                  <a:gd name="T5" fmla="*/ 88 h 324"/>
                  <a:gd name="T6" fmla="*/ 210 w 212"/>
                  <a:gd name="T7" fmla="*/ 0 h 324"/>
                  <a:gd name="T8" fmla="*/ 162 w 212"/>
                  <a:gd name="T9" fmla="*/ 81 h 324"/>
                  <a:gd name="T10" fmla="*/ 57 w 212"/>
                  <a:gd name="T11" fmla="*/ 130 h 324"/>
                  <a:gd name="T12" fmla="*/ 56 w 212"/>
                  <a:gd name="T13" fmla="*/ 324 h 324"/>
                  <a:gd name="T14" fmla="*/ 54 w 212"/>
                  <a:gd name="T15" fmla="*/ 324 h 324"/>
                  <a:gd name="T16" fmla="*/ 51 w 212"/>
                  <a:gd name="T17" fmla="*/ 320 h 324"/>
                  <a:gd name="T18" fmla="*/ 52 w 212"/>
                  <a:gd name="T19" fmla="*/ 129 h 324"/>
                  <a:gd name="T20" fmla="*/ 1 w 212"/>
                  <a:gd name="T21" fmla="*/ 5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2" h="324">
                    <a:moveTo>
                      <a:pt x="1" y="50"/>
                    </a:moveTo>
                    <a:cubicBezTo>
                      <a:pt x="1" y="50"/>
                      <a:pt x="48" y="118"/>
                      <a:pt x="55" y="125"/>
                    </a:cubicBezTo>
                    <a:cubicBezTo>
                      <a:pt x="55" y="125"/>
                      <a:pt x="91" y="120"/>
                      <a:pt x="143" y="88"/>
                    </a:cubicBezTo>
                    <a:cubicBezTo>
                      <a:pt x="201" y="52"/>
                      <a:pt x="210" y="10"/>
                      <a:pt x="210" y="0"/>
                    </a:cubicBezTo>
                    <a:cubicBezTo>
                      <a:pt x="210" y="0"/>
                      <a:pt x="212" y="42"/>
                      <a:pt x="162" y="81"/>
                    </a:cubicBezTo>
                    <a:cubicBezTo>
                      <a:pt x="111" y="121"/>
                      <a:pt x="57" y="130"/>
                      <a:pt x="57" y="130"/>
                    </a:cubicBezTo>
                    <a:cubicBezTo>
                      <a:pt x="56" y="324"/>
                      <a:pt x="56" y="324"/>
                      <a:pt x="56" y="324"/>
                    </a:cubicBezTo>
                    <a:cubicBezTo>
                      <a:pt x="54" y="324"/>
                      <a:pt x="54" y="324"/>
                      <a:pt x="54" y="324"/>
                    </a:cubicBezTo>
                    <a:cubicBezTo>
                      <a:pt x="51" y="320"/>
                      <a:pt x="51" y="320"/>
                      <a:pt x="51" y="320"/>
                    </a:cubicBezTo>
                    <a:cubicBezTo>
                      <a:pt x="52" y="129"/>
                      <a:pt x="52" y="129"/>
                      <a:pt x="52" y="129"/>
                    </a:cubicBezTo>
                    <a:cubicBezTo>
                      <a:pt x="52" y="129"/>
                      <a:pt x="0" y="55"/>
                      <a:pt x="1" y="5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1" name="Freeform 501"/>
              <p:cNvSpPr>
                <a:spLocks/>
              </p:cNvSpPr>
              <p:nvPr/>
            </p:nvSpPr>
            <p:spPr bwMode="auto">
              <a:xfrm>
                <a:off x="3348" y="1754"/>
                <a:ext cx="422" cy="492"/>
              </a:xfrm>
              <a:custGeom>
                <a:avLst/>
                <a:gdLst>
                  <a:gd name="T0" fmla="*/ 56 w 108"/>
                  <a:gd name="T1" fmla="*/ 122 h 125"/>
                  <a:gd name="T2" fmla="*/ 0 w 108"/>
                  <a:gd name="T3" fmla="*/ 84 h 125"/>
                  <a:gd name="T4" fmla="*/ 0 w 108"/>
                  <a:gd name="T5" fmla="*/ 0 h 125"/>
                  <a:gd name="T6" fmla="*/ 72 w 108"/>
                  <a:gd name="T7" fmla="*/ 41 h 125"/>
                  <a:gd name="T8" fmla="*/ 107 w 108"/>
                  <a:gd name="T9" fmla="*/ 107 h 125"/>
                  <a:gd name="T10" fmla="*/ 56 w 108"/>
                  <a:gd name="T11" fmla="*/ 12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125">
                    <a:moveTo>
                      <a:pt x="56" y="122"/>
                    </a:moveTo>
                    <a:cubicBezTo>
                      <a:pt x="30" y="121"/>
                      <a:pt x="0" y="119"/>
                      <a:pt x="0" y="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5" y="14"/>
                      <a:pt x="72" y="41"/>
                    </a:cubicBezTo>
                    <a:cubicBezTo>
                      <a:pt x="89" y="58"/>
                      <a:pt x="106" y="81"/>
                      <a:pt x="107" y="107"/>
                    </a:cubicBezTo>
                    <a:cubicBezTo>
                      <a:pt x="108" y="125"/>
                      <a:pt x="83" y="124"/>
                      <a:pt x="56" y="12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EEAF">
                      <a:alpha val="64999"/>
                    </a:srgbClr>
                  </a:gs>
                  <a:gs pos="100000">
                    <a:srgbClr val="FFFFFF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2" name="Freeform 502"/>
              <p:cNvSpPr>
                <a:spLocks/>
              </p:cNvSpPr>
              <p:nvPr/>
            </p:nvSpPr>
            <p:spPr bwMode="auto">
              <a:xfrm>
                <a:off x="2811" y="1495"/>
                <a:ext cx="395" cy="176"/>
              </a:xfrm>
              <a:custGeom>
                <a:avLst/>
                <a:gdLst>
                  <a:gd name="T0" fmla="*/ 22 w 101"/>
                  <a:gd name="T1" fmla="*/ 0 h 45"/>
                  <a:gd name="T2" fmla="*/ 9 w 101"/>
                  <a:gd name="T3" fmla="*/ 1 h 45"/>
                  <a:gd name="T4" fmla="*/ 0 w 101"/>
                  <a:gd name="T5" fmla="*/ 8 h 45"/>
                  <a:gd name="T6" fmla="*/ 56 w 101"/>
                  <a:gd name="T7" fmla="*/ 22 h 45"/>
                  <a:gd name="T8" fmla="*/ 91 w 101"/>
                  <a:gd name="T9" fmla="*/ 45 h 45"/>
                  <a:gd name="T10" fmla="*/ 95 w 101"/>
                  <a:gd name="T11" fmla="*/ 45 h 45"/>
                  <a:gd name="T12" fmla="*/ 101 w 101"/>
                  <a:gd name="T13" fmla="*/ 40 h 45"/>
                  <a:gd name="T14" fmla="*/ 77 w 101"/>
                  <a:gd name="T15" fmla="*/ 14 h 45"/>
                  <a:gd name="T16" fmla="*/ 22 w 101"/>
                  <a:gd name="T1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45">
                    <a:moveTo>
                      <a:pt x="22" y="0"/>
                    </a:moveTo>
                    <a:cubicBezTo>
                      <a:pt x="14" y="0"/>
                      <a:pt x="9" y="1"/>
                      <a:pt x="9" y="1"/>
                    </a:cubicBezTo>
                    <a:cubicBezTo>
                      <a:pt x="2" y="4"/>
                      <a:pt x="0" y="6"/>
                      <a:pt x="0" y="8"/>
                    </a:cubicBezTo>
                    <a:cubicBezTo>
                      <a:pt x="0" y="14"/>
                      <a:pt x="36" y="14"/>
                      <a:pt x="56" y="22"/>
                    </a:cubicBezTo>
                    <a:cubicBezTo>
                      <a:pt x="72" y="29"/>
                      <a:pt x="73" y="41"/>
                      <a:pt x="91" y="45"/>
                    </a:cubicBezTo>
                    <a:cubicBezTo>
                      <a:pt x="93" y="45"/>
                      <a:pt x="94" y="45"/>
                      <a:pt x="95" y="45"/>
                    </a:cubicBezTo>
                    <a:cubicBezTo>
                      <a:pt x="99" y="45"/>
                      <a:pt x="101" y="43"/>
                      <a:pt x="101" y="40"/>
                    </a:cubicBezTo>
                    <a:cubicBezTo>
                      <a:pt x="101" y="33"/>
                      <a:pt x="92" y="22"/>
                      <a:pt x="77" y="14"/>
                    </a:cubicBezTo>
                    <a:cubicBezTo>
                      <a:pt x="55" y="2"/>
                      <a:pt x="35" y="0"/>
                      <a:pt x="22" y="0"/>
                    </a:cubicBezTo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DFF7D">
                      <a:alpha val="17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3" name="Freeform 503"/>
              <p:cNvSpPr>
                <a:spLocks/>
              </p:cNvSpPr>
              <p:nvPr/>
            </p:nvSpPr>
            <p:spPr bwMode="auto">
              <a:xfrm>
                <a:off x="2599" y="2666"/>
                <a:ext cx="352" cy="534"/>
              </a:xfrm>
              <a:custGeom>
                <a:avLst/>
                <a:gdLst>
                  <a:gd name="T0" fmla="*/ 55 w 90"/>
                  <a:gd name="T1" fmla="*/ 0 h 137"/>
                  <a:gd name="T2" fmla="*/ 0 w 90"/>
                  <a:gd name="T3" fmla="*/ 3 h 137"/>
                  <a:gd name="T4" fmla="*/ 10 w 90"/>
                  <a:gd name="T5" fmla="*/ 5 h 137"/>
                  <a:gd name="T6" fmla="*/ 9 w 90"/>
                  <a:gd name="T7" fmla="*/ 134 h 137"/>
                  <a:gd name="T8" fmla="*/ 32 w 90"/>
                  <a:gd name="T9" fmla="*/ 136 h 137"/>
                  <a:gd name="T10" fmla="*/ 47 w 90"/>
                  <a:gd name="T11" fmla="*/ 137 h 137"/>
                  <a:gd name="T12" fmla="*/ 90 w 90"/>
                  <a:gd name="T13" fmla="*/ 134 h 137"/>
                  <a:gd name="T14" fmla="*/ 90 w 90"/>
                  <a:gd name="T15" fmla="*/ 40 h 137"/>
                  <a:gd name="T16" fmla="*/ 90 w 90"/>
                  <a:gd name="T17" fmla="*/ 3 h 137"/>
                  <a:gd name="T18" fmla="*/ 55 w 90"/>
                  <a:gd name="T19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0" h="137">
                    <a:moveTo>
                      <a:pt x="55" y="0"/>
                    </a:moveTo>
                    <a:cubicBezTo>
                      <a:pt x="37" y="0"/>
                      <a:pt x="18" y="1"/>
                      <a:pt x="0" y="3"/>
                    </a:cubicBezTo>
                    <a:cubicBezTo>
                      <a:pt x="4" y="4"/>
                      <a:pt x="8" y="4"/>
                      <a:pt x="10" y="5"/>
                    </a:cubicBezTo>
                    <a:cubicBezTo>
                      <a:pt x="9" y="134"/>
                      <a:pt x="9" y="134"/>
                      <a:pt x="9" y="134"/>
                    </a:cubicBezTo>
                    <a:cubicBezTo>
                      <a:pt x="17" y="135"/>
                      <a:pt x="24" y="136"/>
                      <a:pt x="32" y="136"/>
                    </a:cubicBezTo>
                    <a:cubicBezTo>
                      <a:pt x="37" y="137"/>
                      <a:pt x="42" y="137"/>
                      <a:pt x="47" y="137"/>
                    </a:cubicBezTo>
                    <a:cubicBezTo>
                      <a:pt x="62" y="137"/>
                      <a:pt x="77" y="136"/>
                      <a:pt x="90" y="134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70" y="0"/>
                      <a:pt x="55" y="0"/>
                      <a:pt x="55" y="0"/>
                    </a:cubicBezTo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FFFFFF">
                      <a:alpha val="27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4" name="Freeform 504"/>
              <p:cNvSpPr>
                <a:spLocks/>
              </p:cNvSpPr>
              <p:nvPr/>
            </p:nvSpPr>
            <p:spPr bwMode="auto">
              <a:xfrm>
                <a:off x="2951" y="2678"/>
                <a:ext cx="23" cy="510"/>
              </a:xfrm>
              <a:custGeom>
                <a:avLst/>
                <a:gdLst>
                  <a:gd name="T0" fmla="*/ 0 w 6"/>
                  <a:gd name="T1" fmla="*/ 0 h 131"/>
                  <a:gd name="T2" fmla="*/ 0 w 6"/>
                  <a:gd name="T3" fmla="*/ 37 h 131"/>
                  <a:gd name="T4" fmla="*/ 0 w 6"/>
                  <a:gd name="T5" fmla="*/ 131 h 131"/>
                  <a:gd name="T6" fmla="*/ 6 w 6"/>
                  <a:gd name="T7" fmla="*/ 130 h 131"/>
                  <a:gd name="T8" fmla="*/ 6 w 6"/>
                  <a:gd name="T9" fmla="*/ 2 h 131"/>
                  <a:gd name="T10" fmla="*/ 0 w 6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31">
                    <a:moveTo>
                      <a:pt x="0" y="0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2" y="131"/>
                      <a:pt x="4" y="130"/>
                      <a:pt x="6" y="13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1"/>
                      <a:pt x="0" y="0"/>
                    </a:cubicBezTo>
                  </a:path>
                </a:pathLst>
              </a:custGeom>
              <a:solidFill>
                <a:srgbClr val="161212">
                  <a:alpha val="7001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5" name="Freeform 505"/>
              <p:cNvSpPr>
                <a:spLocks/>
              </p:cNvSpPr>
              <p:nvPr/>
            </p:nvSpPr>
            <p:spPr bwMode="auto">
              <a:xfrm>
                <a:off x="2531" y="2678"/>
                <a:ext cx="107" cy="510"/>
              </a:xfrm>
              <a:custGeom>
                <a:avLst/>
                <a:gdLst>
                  <a:gd name="T0" fmla="*/ 17 w 27"/>
                  <a:gd name="T1" fmla="*/ 0 h 131"/>
                  <a:gd name="T2" fmla="*/ 0 w 27"/>
                  <a:gd name="T3" fmla="*/ 4 h 131"/>
                  <a:gd name="T4" fmla="*/ 20 w 27"/>
                  <a:gd name="T5" fmla="*/ 9 h 131"/>
                  <a:gd name="T6" fmla="*/ 20 w 27"/>
                  <a:gd name="T7" fmla="*/ 9 h 131"/>
                  <a:gd name="T8" fmla="*/ 20 w 27"/>
                  <a:gd name="T9" fmla="*/ 10 h 131"/>
                  <a:gd name="T10" fmla="*/ 20 w 27"/>
                  <a:gd name="T11" fmla="*/ 130 h 131"/>
                  <a:gd name="T12" fmla="*/ 26 w 27"/>
                  <a:gd name="T13" fmla="*/ 131 h 131"/>
                  <a:gd name="T14" fmla="*/ 27 w 27"/>
                  <a:gd name="T15" fmla="*/ 2 h 131"/>
                  <a:gd name="T16" fmla="*/ 17 w 27"/>
                  <a:gd name="T17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31">
                    <a:moveTo>
                      <a:pt x="17" y="0"/>
                    </a:moveTo>
                    <a:cubicBezTo>
                      <a:pt x="11" y="1"/>
                      <a:pt x="5" y="3"/>
                      <a:pt x="0" y="4"/>
                    </a:cubicBezTo>
                    <a:cubicBezTo>
                      <a:pt x="6" y="6"/>
                      <a:pt x="13" y="8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10"/>
                    </a:cubicBezTo>
                    <a:cubicBezTo>
                      <a:pt x="20" y="130"/>
                      <a:pt x="20" y="130"/>
                      <a:pt x="20" y="130"/>
                    </a:cubicBezTo>
                    <a:cubicBezTo>
                      <a:pt x="22" y="131"/>
                      <a:pt x="24" y="131"/>
                      <a:pt x="26" y="13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5" y="1"/>
                      <a:pt x="21" y="1"/>
                      <a:pt x="17" y="0"/>
                    </a:cubicBezTo>
                  </a:path>
                </a:pathLst>
              </a:custGeom>
              <a:gradFill rotWithShape="0">
                <a:gsLst>
                  <a:gs pos="0">
                    <a:srgbClr val="808080">
                      <a:alpha val="17999"/>
                    </a:srgbClr>
                  </a:gs>
                  <a:gs pos="100000">
                    <a:srgbClr val="808080">
                      <a:gamma/>
                      <a:tint val="78824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6" name="Freeform 506"/>
              <p:cNvSpPr>
                <a:spLocks/>
              </p:cNvSpPr>
              <p:nvPr/>
            </p:nvSpPr>
            <p:spPr bwMode="auto">
              <a:xfrm>
                <a:off x="2270" y="2691"/>
                <a:ext cx="340" cy="314"/>
              </a:xfrm>
              <a:custGeom>
                <a:avLst/>
                <a:gdLst>
                  <a:gd name="T0" fmla="*/ 67 w 87"/>
                  <a:gd name="T1" fmla="*/ 0 h 80"/>
                  <a:gd name="T2" fmla="*/ 1 w 87"/>
                  <a:gd name="T3" fmla="*/ 57 h 80"/>
                  <a:gd name="T4" fmla="*/ 2 w 87"/>
                  <a:gd name="T5" fmla="*/ 71 h 80"/>
                  <a:gd name="T6" fmla="*/ 33 w 87"/>
                  <a:gd name="T7" fmla="*/ 80 h 80"/>
                  <a:gd name="T8" fmla="*/ 87 w 87"/>
                  <a:gd name="T9" fmla="*/ 5 h 80"/>
                  <a:gd name="T10" fmla="*/ 67 w 87"/>
                  <a:gd name="T1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80">
                    <a:moveTo>
                      <a:pt x="67" y="0"/>
                    </a:moveTo>
                    <a:cubicBezTo>
                      <a:pt x="31" y="8"/>
                      <a:pt x="5" y="26"/>
                      <a:pt x="1" y="57"/>
                    </a:cubicBezTo>
                    <a:cubicBezTo>
                      <a:pt x="0" y="62"/>
                      <a:pt x="1" y="66"/>
                      <a:pt x="2" y="71"/>
                    </a:cubicBezTo>
                    <a:cubicBezTo>
                      <a:pt x="21" y="79"/>
                      <a:pt x="33" y="80"/>
                      <a:pt x="33" y="80"/>
                    </a:cubicBezTo>
                    <a:cubicBezTo>
                      <a:pt x="40" y="73"/>
                      <a:pt x="87" y="5"/>
                      <a:pt x="87" y="5"/>
                    </a:cubicBezTo>
                    <a:cubicBezTo>
                      <a:pt x="80" y="4"/>
                      <a:pt x="73" y="2"/>
                      <a:pt x="67" y="0"/>
                    </a:cubicBezTo>
                  </a:path>
                </a:pathLst>
              </a:custGeom>
              <a:solidFill>
                <a:srgbClr val="FDD7BB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7" name="Freeform 507"/>
              <p:cNvSpPr>
                <a:spLocks/>
              </p:cNvSpPr>
              <p:nvPr/>
            </p:nvSpPr>
            <p:spPr bwMode="auto">
              <a:xfrm>
                <a:off x="2286" y="2997"/>
                <a:ext cx="109" cy="115"/>
              </a:xfrm>
              <a:custGeom>
                <a:avLst/>
                <a:gdLst>
                  <a:gd name="T0" fmla="*/ 0 w 28"/>
                  <a:gd name="T1" fmla="*/ 0 h 29"/>
                  <a:gd name="T2" fmla="*/ 28 w 28"/>
                  <a:gd name="T3" fmla="*/ 29 h 29"/>
                  <a:gd name="T4" fmla="*/ 27 w 28"/>
                  <a:gd name="T5" fmla="*/ 8 h 29"/>
                  <a:gd name="T6" fmla="*/ 0 w 28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9">
                    <a:moveTo>
                      <a:pt x="0" y="0"/>
                    </a:moveTo>
                    <a:cubicBezTo>
                      <a:pt x="5" y="11"/>
                      <a:pt x="14" y="21"/>
                      <a:pt x="28" y="29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17" y="6"/>
                      <a:pt x="0" y="0"/>
                    </a:cubicBezTo>
                  </a:path>
                </a:pathLst>
              </a:custGeom>
              <a:solidFill>
                <a:srgbClr val="FBA680">
                  <a:alpha val="32001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8" name="Freeform 508"/>
              <p:cNvSpPr>
                <a:spLocks/>
              </p:cNvSpPr>
              <p:nvPr/>
            </p:nvSpPr>
            <p:spPr bwMode="auto">
              <a:xfrm>
                <a:off x="2411" y="2715"/>
                <a:ext cx="199" cy="471"/>
              </a:xfrm>
              <a:custGeom>
                <a:avLst/>
                <a:gdLst>
                  <a:gd name="T0" fmla="*/ 51 w 51"/>
                  <a:gd name="T1" fmla="*/ 0 h 120"/>
                  <a:gd name="T2" fmla="*/ 0 w 51"/>
                  <a:gd name="T3" fmla="*/ 78 h 120"/>
                  <a:gd name="T4" fmla="*/ 0 w 51"/>
                  <a:gd name="T5" fmla="*/ 104 h 120"/>
                  <a:gd name="T6" fmla="*/ 51 w 51"/>
                  <a:gd name="T7" fmla="*/ 120 h 120"/>
                  <a:gd name="T8" fmla="*/ 51 w 51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20">
                    <a:moveTo>
                      <a:pt x="51" y="0"/>
                    </a:moveTo>
                    <a:cubicBezTo>
                      <a:pt x="49" y="9"/>
                      <a:pt x="0" y="78"/>
                      <a:pt x="0" y="7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14" y="112"/>
                      <a:pt x="31" y="117"/>
                      <a:pt x="51" y="12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ED6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9" name="Freeform 509"/>
              <p:cNvSpPr>
                <a:spLocks/>
              </p:cNvSpPr>
              <p:nvPr/>
            </p:nvSpPr>
            <p:spPr bwMode="auto">
              <a:xfrm>
                <a:off x="2277" y="2711"/>
                <a:ext cx="333" cy="411"/>
              </a:xfrm>
              <a:custGeom>
                <a:avLst/>
                <a:gdLst>
                  <a:gd name="T0" fmla="*/ 85 w 85"/>
                  <a:gd name="T1" fmla="*/ 0 h 105"/>
                  <a:gd name="T2" fmla="*/ 85 w 85"/>
                  <a:gd name="T3" fmla="*/ 0 h 105"/>
                  <a:gd name="T4" fmla="*/ 31 w 85"/>
                  <a:gd name="T5" fmla="*/ 75 h 105"/>
                  <a:gd name="T6" fmla="*/ 0 w 85"/>
                  <a:gd name="T7" fmla="*/ 66 h 105"/>
                  <a:gd name="T8" fmla="*/ 2 w 85"/>
                  <a:gd name="T9" fmla="*/ 73 h 105"/>
                  <a:gd name="T10" fmla="*/ 29 w 85"/>
                  <a:gd name="T11" fmla="*/ 81 h 105"/>
                  <a:gd name="T12" fmla="*/ 30 w 85"/>
                  <a:gd name="T13" fmla="*/ 102 h 105"/>
                  <a:gd name="T14" fmla="*/ 34 w 85"/>
                  <a:gd name="T15" fmla="*/ 105 h 105"/>
                  <a:gd name="T16" fmla="*/ 34 w 85"/>
                  <a:gd name="T17" fmla="*/ 79 h 105"/>
                  <a:gd name="T18" fmla="*/ 85 w 85"/>
                  <a:gd name="T19" fmla="*/ 1 h 105"/>
                  <a:gd name="T20" fmla="*/ 85 w 85"/>
                  <a:gd name="T2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105">
                    <a:moveTo>
                      <a:pt x="85" y="0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38" y="68"/>
                      <a:pt x="31" y="75"/>
                    </a:cubicBezTo>
                    <a:cubicBezTo>
                      <a:pt x="31" y="75"/>
                      <a:pt x="19" y="74"/>
                      <a:pt x="0" y="66"/>
                    </a:cubicBezTo>
                    <a:cubicBezTo>
                      <a:pt x="0" y="69"/>
                      <a:pt x="1" y="71"/>
                      <a:pt x="2" y="73"/>
                    </a:cubicBezTo>
                    <a:cubicBezTo>
                      <a:pt x="19" y="79"/>
                      <a:pt x="29" y="81"/>
                      <a:pt x="29" y="81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1" y="103"/>
                      <a:pt x="33" y="104"/>
                      <a:pt x="34" y="105"/>
                    </a:cubicBezTo>
                    <a:cubicBezTo>
                      <a:pt x="34" y="79"/>
                      <a:pt x="34" y="79"/>
                      <a:pt x="34" y="79"/>
                    </a:cubicBezTo>
                    <a:cubicBezTo>
                      <a:pt x="34" y="79"/>
                      <a:pt x="83" y="10"/>
                      <a:pt x="85" y="1"/>
                    </a:cubicBezTo>
                    <a:cubicBezTo>
                      <a:pt x="85" y="0"/>
                      <a:pt x="85" y="0"/>
                      <a:pt x="85" y="0"/>
                    </a:cubicBezTo>
                  </a:path>
                </a:pathLst>
              </a:custGeom>
              <a:gradFill rotWithShape="1">
                <a:gsLst>
                  <a:gs pos="0">
                    <a:srgbClr val="FF9953"/>
                  </a:gs>
                  <a:gs pos="100000">
                    <a:srgbClr val="FFFFFF">
                      <a:alpha val="52000"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0" name="Freeform 510"/>
              <p:cNvSpPr>
                <a:spLocks/>
              </p:cNvSpPr>
              <p:nvPr/>
            </p:nvSpPr>
            <p:spPr bwMode="auto">
              <a:xfrm>
                <a:off x="2974" y="2683"/>
                <a:ext cx="200" cy="503"/>
              </a:xfrm>
              <a:custGeom>
                <a:avLst/>
                <a:gdLst>
                  <a:gd name="T0" fmla="*/ 0 w 51"/>
                  <a:gd name="T1" fmla="*/ 0 h 128"/>
                  <a:gd name="T2" fmla="*/ 0 w 51"/>
                  <a:gd name="T3" fmla="*/ 128 h 128"/>
                  <a:gd name="T4" fmla="*/ 51 w 51"/>
                  <a:gd name="T5" fmla="*/ 111 h 128"/>
                  <a:gd name="T6" fmla="*/ 51 w 51"/>
                  <a:gd name="T7" fmla="*/ 18 h 128"/>
                  <a:gd name="T8" fmla="*/ 0 w 51"/>
                  <a:gd name="T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28">
                    <a:moveTo>
                      <a:pt x="0" y="0"/>
                    </a:moveTo>
                    <a:cubicBezTo>
                      <a:pt x="0" y="128"/>
                      <a:pt x="0" y="128"/>
                      <a:pt x="0" y="128"/>
                    </a:cubicBezTo>
                    <a:cubicBezTo>
                      <a:pt x="20" y="124"/>
                      <a:pt x="37" y="119"/>
                      <a:pt x="51" y="111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36" y="9"/>
                      <a:pt x="17" y="3"/>
                      <a:pt x="0" y="0"/>
                    </a:cubicBezTo>
                  </a:path>
                </a:pathLst>
              </a:custGeom>
              <a:solidFill>
                <a:srgbClr val="FFCC00">
                  <a:alpha val="5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1" name="Freeform 511"/>
              <p:cNvSpPr>
                <a:spLocks/>
              </p:cNvSpPr>
              <p:nvPr/>
            </p:nvSpPr>
            <p:spPr bwMode="auto">
              <a:xfrm>
                <a:off x="3190" y="2770"/>
                <a:ext cx="106" cy="339"/>
              </a:xfrm>
              <a:custGeom>
                <a:avLst/>
                <a:gdLst>
                  <a:gd name="T0" fmla="*/ 1 w 27"/>
                  <a:gd name="T1" fmla="*/ 0 h 86"/>
                  <a:gd name="T2" fmla="*/ 0 w 27"/>
                  <a:gd name="T3" fmla="*/ 86 h 86"/>
                  <a:gd name="T4" fmla="*/ 25 w 27"/>
                  <a:gd name="T5" fmla="*/ 48 h 86"/>
                  <a:gd name="T6" fmla="*/ 1 w 27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86">
                    <a:moveTo>
                      <a:pt x="1" y="0"/>
                    </a:moveTo>
                    <a:cubicBezTo>
                      <a:pt x="0" y="86"/>
                      <a:pt x="0" y="86"/>
                      <a:pt x="0" y="86"/>
                    </a:cubicBezTo>
                    <a:cubicBezTo>
                      <a:pt x="15" y="76"/>
                      <a:pt x="24" y="63"/>
                      <a:pt x="25" y="48"/>
                    </a:cubicBezTo>
                    <a:cubicBezTo>
                      <a:pt x="27" y="26"/>
                      <a:pt x="16" y="11"/>
                      <a:pt x="1" y="0"/>
                    </a:cubicBezTo>
                  </a:path>
                </a:pathLst>
              </a:custGeom>
              <a:solidFill>
                <a:srgbClr val="FED12A">
                  <a:alpha val="46001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2" name="Freeform 512"/>
              <p:cNvSpPr>
                <a:spLocks/>
              </p:cNvSpPr>
              <p:nvPr/>
            </p:nvSpPr>
            <p:spPr bwMode="auto">
              <a:xfrm>
                <a:off x="3174" y="2754"/>
                <a:ext cx="21" cy="367"/>
              </a:xfrm>
              <a:custGeom>
                <a:avLst/>
                <a:gdLst>
                  <a:gd name="T0" fmla="*/ 0 w 5"/>
                  <a:gd name="T1" fmla="*/ 0 h 93"/>
                  <a:gd name="T2" fmla="*/ 0 w 5"/>
                  <a:gd name="T3" fmla="*/ 93 h 93"/>
                  <a:gd name="T4" fmla="*/ 4 w 5"/>
                  <a:gd name="T5" fmla="*/ 90 h 93"/>
                  <a:gd name="T6" fmla="*/ 5 w 5"/>
                  <a:gd name="T7" fmla="*/ 4 h 93"/>
                  <a:gd name="T8" fmla="*/ 0 w 5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93">
                    <a:moveTo>
                      <a:pt x="0" y="0"/>
                    </a:moveTo>
                    <a:cubicBezTo>
                      <a:pt x="0" y="93"/>
                      <a:pt x="0" y="93"/>
                      <a:pt x="0" y="93"/>
                    </a:cubicBezTo>
                    <a:cubicBezTo>
                      <a:pt x="1" y="92"/>
                      <a:pt x="3" y="91"/>
                      <a:pt x="4" y="9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" y="3"/>
                      <a:pt x="2" y="1"/>
                      <a:pt x="0" y="0"/>
                    </a:cubicBezTo>
                  </a:path>
                </a:pathLst>
              </a:custGeom>
              <a:solidFill>
                <a:srgbClr val="FE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13" name="WordArt 516"/>
          <p:cNvSpPr>
            <a:spLocks noChangeArrowheads="1" noChangeShapeType="1" noTextEdit="1"/>
          </p:cNvSpPr>
          <p:nvPr/>
        </p:nvSpPr>
        <p:spPr bwMode="auto">
          <a:xfrm>
            <a:off x="900113" y="2154262"/>
            <a:ext cx="863600" cy="336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0" cap="none" spc="0" normalizeH="0" baseline="0" noProof="0" smtClean="0">
                <a:ln>
                  <a:noFill/>
                </a:ln>
                <a:gradFill rotWithShape="1">
                  <a:gsLst>
                    <a:gs pos="0">
                      <a:srgbClr val="003366"/>
                    </a:gs>
                    <a:gs pos="100000">
                      <a:srgbClr val="336699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/>
              </a:rPr>
              <a:t>80%</a:t>
            </a:r>
            <a:endParaRPr kumimoji="0" lang="zh-CN" altLang="en-US" sz="3600" b="0" i="0" u="none" strike="noStrike" kern="10" cap="none" spc="0" normalizeH="0" baseline="0" noProof="0" smtClean="0">
              <a:ln>
                <a:noFill/>
              </a:ln>
              <a:gradFill rotWithShape="1">
                <a:gsLst>
                  <a:gs pos="0">
                    <a:srgbClr val="003366"/>
                  </a:gs>
                  <a:gs pos="100000">
                    <a:srgbClr val="336699"/>
                  </a:gs>
                </a:gsLst>
                <a:lin ang="5400000" scaled="1"/>
              </a:gradFill>
              <a:effectLst/>
              <a:uLnTx/>
              <a:uFillTx/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14" name="Line 522"/>
          <p:cNvSpPr>
            <a:spLocks noChangeShapeType="1"/>
          </p:cNvSpPr>
          <p:nvPr/>
        </p:nvSpPr>
        <p:spPr bwMode="auto">
          <a:xfrm>
            <a:off x="517525" y="4921274"/>
            <a:ext cx="2490788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WordArt 523"/>
          <p:cNvSpPr>
            <a:spLocks noChangeArrowheads="1" noChangeShapeType="1" noTextEdit="1"/>
          </p:cNvSpPr>
          <p:nvPr/>
        </p:nvSpPr>
        <p:spPr bwMode="auto">
          <a:xfrm>
            <a:off x="517525" y="4459312"/>
            <a:ext cx="863600" cy="336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0" cap="none" spc="0" normalizeH="0" baseline="0" noProof="0" smtClean="0">
                <a:ln>
                  <a:noFill/>
                </a:ln>
                <a:gradFill rotWithShape="1">
                  <a:gsLst>
                    <a:gs pos="0">
                      <a:srgbClr val="003366"/>
                    </a:gs>
                    <a:gs pos="100000">
                      <a:srgbClr val="336699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/>
              </a:rPr>
              <a:t>40%</a:t>
            </a:r>
            <a:endParaRPr kumimoji="0" lang="zh-CN" altLang="en-US" sz="3600" b="0" i="0" u="none" strike="noStrike" kern="10" cap="none" spc="0" normalizeH="0" baseline="0" noProof="0" smtClean="0">
              <a:ln>
                <a:noFill/>
              </a:ln>
              <a:gradFill rotWithShape="1">
                <a:gsLst>
                  <a:gs pos="0">
                    <a:srgbClr val="003366"/>
                  </a:gs>
                  <a:gs pos="100000">
                    <a:srgbClr val="336699"/>
                  </a:gs>
                </a:gsLst>
                <a:lin ang="5400000" scaled="1"/>
              </a:gradFill>
              <a:effectLst/>
              <a:uLnTx/>
              <a:uFillTx/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16" name="Line 524"/>
          <p:cNvSpPr>
            <a:spLocks noChangeShapeType="1"/>
          </p:cNvSpPr>
          <p:nvPr/>
        </p:nvSpPr>
        <p:spPr bwMode="auto">
          <a:xfrm>
            <a:off x="6156325" y="3652862"/>
            <a:ext cx="2490788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WordArt 525"/>
          <p:cNvSpPr>
            <a:spLocks noChangeArrowheads="1" noChangeShapeType="1" noTextEdit="1"/>
          </p:cNvSpPr>
          <p:nvPr/>
        </p:nvSpPr>
        <p:spPr bwMode="auto">
          <a:xfrm>
            <a:off x="7783513" y="3190899"/>
            <a:ext cx="863600" cy="336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0" cap="none" spc="0" normalizeH="0" baseline="0" noProof="0" smtClean="0">
                <a:ln>
                  <a:noFill/>
                </a:ln>
                <a:gradFill rotWithShape="1">
                  <a:gsLst>
                    <a:gs pos="0">
                      <a:srgbClr val="003366"/>
                    </a:gs>
                    <a:gs pos="100000">
                      <a:srgbClr val="336699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/>
              </a:rPr>
              <a:t>60%</a:t>
            </a:r>
            <a:endParaRPr kumimoji="0" lang="zh-CN" altLang="en-US" sz="3600" b="0" i="0" u="none" strike="noStrike" kern="10" cap="none" spc="0" normalizeH="0" baseline="0" noProof="0" smtClean="0">
              <a:ln>
                <a:noFill/>
              </a:ln>
              <a:gradFill rotWithShape="1">
                <a:gsLst>
                  <a:gs pos="0">
                    <a:srgbClr val="003366"/>
                  </a:gs>
                  <a:gs pos="100000">
                    <a:srgbClr val="336699"/>
                  </a:gs>
                </a:gsLst>
                <a:lin ang="5400000" scaled="1"/>
              </a:gradFill>
              <a:effectLst/>
              <a:uLnTx/>
              <a:uFillTx/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18" name="Rectangle 528"/>
          <p:cNvSpPr>
            <a:spLocks noChangeArrowheads="1"/>
          </p:cNvSpPr>
          <p:nvPr/>
        </p:nvSpPr>
        <p:spPr bwMode="auto">
          <a:xfrm>
            <a:off x="6804025" y="3687787"/>
            <a:ext cx="1787525" cy="127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Rectangle 529"/>
          <p:cNvSpPr>
            <a:spLocks noChangeArrowheads="1"/>
          </p:cNvSpPr>
          <p:nvPr/>
        </p:nvSpPr>
        <p:spPr bwMode="auto">
          <a:xfrm>
            <a:off x="407988" y="4962549"/>
            <a:ext cx="1787525" cy="12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Rectangle 530"/>
          <p:cNvSpPr>
            <a:spLocks noChangeArrowheads="1"/>
          </p:cNvSpPr>
          <p:nvPr/>
        </p:nvSpPr>
        <p:spPr bwMode="auto">
          <a:xfrm>
            <a:off x="768350" y="2667024"/>
            <a:ext cx="1787525" cy="12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702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Oval 354"/>
          <p:cNvSpPr>
            <a:spLocks noChangeArrowheads="1"/>
          </p:cNvSpPr>
          <p:nvPr/>
        </p:nvSpPr>
        <p:spPr bwMode="auto">
          <a:xfrm>
            <a:off x="2843213" y="3860899"/>
            <a:ext cx="3192462" cy="1787525"/>
          </a:xfrm>
          <a:prstGeom prst="ellipse">
            <a:avLst/>
          </a:prstGeom>
          <a:gradFill rotWithShape="1">
            <a:gsLst>
              <a:gs pos="0">
                <a:srgbClr val="000000">
                  <a:alpha val="61000"/>
                </a:srgbClr>
              </a:gs>
              <a:gs pos="100000">
                <a:srgbClr val="333333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1C1C1C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Freeform 437"/>
          <p:cNvSpPr>
            <a:spLocks/>
          </p:cNvSpPr>
          <p:nvPr/>
        </p:nvSpPr>
        <p:spPr bwMode="auto">
          <a:xfrm>
            <a:off x="3578225" y="1851124"/>
            <a:ext cx="1739900" cy="908050"/>
          </a:xfrm>
          <a:custGeom>
            <a:avLst/>
            <a:gdLst>
              <a:gd name="T0" fmla="*/ 149 w 280"/>
              <a:gd name="T1" fmla="*/ 0 h 146"/>
              <a:gd name="T2" fmla="*/ 275 w 280"/>
              <a:gd name="T3" fmla="*/ 79 h 146"/>
              <a:gd name="T4" fmla="*/ 125 w 280"/>
              <a:gd name="T5" fmla="*/ 143 h 146"/>
              <a:gd name="T6" fmla="*/ 5 w 280"/>
              <a:gd name="T7" fmla="*/ 67 h 146"/>
              <a:gd name="T8" fmla="*/ 149 w 280"/>
              <a:gd name="T9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" h="146">
                <a:moveTo>
                  <a:pt x="149" y="0"/>
                </a:moveTo>
                <a:cubicBezTo>
                  <a:pt x="149" y="0"/>
                  <a:pt x="280" y="4"/>
                  <a:pt x="275" y="79"/>
                </a:cubicBezTo>
                <a:cubicBezTo>
                  <a:pt x="272" y="122"/>
                  <a:pt x="210" y="146"/>
                  <a:pt x="125" y="143"/>
                </a:cubicBezTo>
                <a:cubicBezTo>
                  <a:pt x="47" y="140"/>
                  <a:pt x="0" y="105"/>
                  <a:pt x="5" y="67"/>
                </a:cubicBezTo>
                <a:cubicBezTo>
                  <a:pt x="11" y="14"/>
                  <a:pt x="81" y="0"/>
                  <a:pt x="149" y="0"/>
                </a:cubicBezTo>
              </a:path>
            </a:pathLst>
          </a:custGeom>
          <a:gradFill rotWithShape="1">
            <a:gsLst>
              <a:gs pos="0">
                <a:srgbClr val="9DE5B7"/>
              </a:gs>
              <a:gs pos="100000">
                <a:srgbClr val="CCFF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Freeform 438"/>
          <p:cNvSpPr>
            <a:spLocks/>
          </p:cNvSpPr>
          <p:nvPr/>
        </p:nvSpPr>
        <p:spPr bwMode="auto">
          <a:xfrm>
            <a:off x="3608388" y="2305149"/>
            <a:ext cx="1673225" cy="2382838"/>
          </a:xfrm>
          <a:custGeom>
            <a:avLst/>
            <a:gdLst>
              <a:gd name="T0" fmla="*/ 120 w 269"/>
              <a:gd name="T1" fmla="*/ 69 h 383"/>
              <a:gd name="T2" fmla="*/ 0 w 269"/>
              <a:gd name="T3" fmla="*/ 0 h 383"/>
              <a:gd name="T4" fmla="*/ 1 w 269"/>
              <a:gd name="T5" fmla="*/ 7 h 383"/>
              <a:gd name="T6" fmla="*/ 4 w 269"/>
              <a:gd name="T7" fmla="*/ 325 h 383"/>
              <a:gd name="T8" fmla="*/ 122 w 269"/>
              <a:gd name="T9" fmla="*/ 380 h 383"/>
              <a:gd name="T10" fmla="*/ 256 w 269"/>
              <a:gd name="T11" fmla="*/ 322 h 383"/>
              <a:gd name="T12" fmla="*/ 269 w 269"/>
              <a:gd name="T13" fmla="*/ 10 h 383"/>
              <a:gd name="T14" fmla="*/ 120 w 269"/>
              <a:gd name="T15" fmla="*/ 69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9" h="383">
                <a:moveTo>
                  <a:pt x="120" y="69"/>
                </a:moveTo>
                <a:cubicBezTo>
                  <a:pt x="47" y="66"/>
                  <a:pt x="1" y="35"/>
                  <a:pt x="0" y="0"/>
                </a:cubicBezTo>
                <a:cubicBezTo>
                  <a:pt x="1" y="7"/>
                  <a:pt x="1" y="7"/>
                  <a:pt x="1" y="7"/>
                </a:cubicBezTo>
                <a:cubicBezTo>
                  <a:pt x="4" y="325"/>
                  <a:pt x="4" y="325"/>
                  <a:pt x="4" y="325"/>
                </a:cubicBezTo>
                <a:cubicBezTo>
                  <a:pt x="6" y="352"/>
                  <a:pt x="60" y="378"/>
                  <a:pt x="122" y="380"/>
                </a:cubicBezTo>
                <a:cubicBezTo>
                  <a:pt x="195" y="383"/>
                  <a:pt x="254" y="359"/>
                  <a:pt x="256" y="322"/>
                </a:cubicBezTo>
                <a:cubicBezTo>
                  <a:pt x="269" y="10"/>
                  <a:pt x="269" y="10"/>
                  <a:pt x="269" y="10"/>
                </a:cubicBezTo>
                <a:cubicBezTo>
                  <a:pt x="262" y="50"/>
                  <a:pt x="201" y="72"/>
                  <a:pt x="120" y="69"/>
                </a:cubicBezTo>
              </a:path>
            </a:pathLst>
          </a:custGeom>
          <a:gradFill rotWithShape="1">
            <a:gsLst>
              <a:gs pos="0">
                <a:srgbClr val="00CC66"/>
              </a:gs>
              <a:gs pos="100000">
                <a:srgbClr val="9DE5B7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Freeform 439"/>
          <p:cNvSpPr>
            <a:spLocks/>
          </p:cNvSpPr>
          <p:nvPr/>
        </p:nvSpPr>
        <p:spPr bwMode="auto">
          <a:xfrm>
            <a:off x="3584575" y="2305149"/>
            <a:ext cx="1704975" cy="490538"/>
          </a:xfrm>
          <a:custGeom>
            <a:avLst/>
            <a:gdLst>
              <a:gd name="T0" fmla="*/ 274 w 274"/>
              <a:gd name="T1" fmla="*/ 6 h 79"/>
              <a:gd name="T2" fmla="*/ 221 w 274"/>
              <a:gd name="T3" fmla="*/ 53 h 79"/>
              <a:gd name="T4" fmla="*/ 48 w 274"/>
              <a:gd name="T5" fmla="*/ 47 h 79"/>
              <a:gd name="T6" fmla="*/ 4 w 274"/>
              <a:gd name="T7" fmla="*/ 0 h 79"/>
              <a:gd name="T8" fmla="*/ 45 w 274"/>
              <a:gd name="T9" fmla="*/ 55 h 79"/>
              <a:gd name="T10" fmla="*/ 205 w 274"/>
              <a:gd name="T11" fmla="*/ 66 h 79"/>
              <a:gd name="T12" fmla="*/ 274 w 274"/>
              <a:gd name="T13" fmla="*/ 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4" h="79">
                <a:moveTo>
                  <a:pt x="274" y="6"/>
                </a:moveTo>
                <a:cubicBezTo>
                  <a:pt x="274" y="6"/>
                  <a:pt x="271" y="34"/>
                  <a:pt x="221" y="53"/>
                </a:cubicBezTo>
                <a:cubicBezTo>
                  <a:pt x="171" y="72"/>
                  <a:pt x="91" y="68"/>
                  <a:pt x="48" y="47"/>
                </a:cubicBezTo>
                <a:cubicBezTo>
                  <a:pt x="5" y="26"/>
                  <a:pt x="4" y="0"/>
                  <a:pt x="4" y="0"/>
                </a:cubicBezTo>
                <a:cubicBezTo>
                  <a:pt x="4" y="0"/>
                  <a:pt x="0" y="34"/>
                  <a:pt x="45" y="55"/>
                </a:cubicBezTo>
                <a:cubicBezTo>
                  <a:pt x="90" y="76"/>
                  <a:pt x="158" y="79"/>
                  <a:pt x="205" y="66"/>
                </a:cubicBezTo>
                <a:cubicBezTo>
                  <a:pt x="237" y="57"/>
                  <a:pt x="270" y="42"/>
                  <a:pt x="274" y="6"/>
                </a:cubicBezTo>
                <a:close/>
              </a:path>
            </a:pathLst>
          </a:custGeom>
          <a:gradFill rotWithShape="1">
            <a:gsLst>
              <a:gs pos="0">
                <a:srgbClr val="9DE5B7">
                  <a:alpha val="56000"/>
                </a:srgbClr>
              </a:gs>
              <a:gs pos="100000">
                <a:srgbClr val="CCFFCC">
                  <a:alpha val="74001"/>
                </a:srgbClr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Freeform 440"/>
          <p:cNvSpPr>
            <a:spLocks/>
          </p:cNvSpPr>
          <p:nvPr/>
        </p:nvSpPr>
        <p:spPr bwMode="auto">
          <a:xfrm>
            <a:off x="4143375" y="2562324"/>
            <a:ext cx="1089025" cy="1951038"/>
          </a:xfrm>
          <a:custGeom>
            <a:avLst/>
            <a:gdLst>
              <a:gd name="T0" fmla="*/ 175 w 175"/>
              <a:gd name="T1" fmla="*/ 0 h 314"/>
              <a:gd name="T2" fmla="*/ 167 w 175"/>
              <a:gd name="T3" fmla="*/ 144 h 314"/>
              <a:gd name="T4" fmla="*/ 158 w 175"/>
              <a:gd name="T5" fmla="*/ 295 h 314"/>
              <a:gd name="T6" fmla="*/ 123 w 175"/>
              <a:gd name="T7" fmla="*/ 309 h 314"/>
              <a:gd name="T8" fmla="*/ 64 w 175"/>
              <a:gd name="T9" fmla="*/ 150 h 314"/>
              <a:gd name="T10" fmla="*/ 0 w 175"/>
              <a:gd name="T11" fmla="*/ 33 h 314"/>
              <a:gd name="T12" fmla="*/ 118 w 175"/>
              <a:gd name="T13" fmla="*/ 30 h 314"/>
              <a:gd name="T14" fmla="*/ 175 w 175"/>
              <a:gd name="T15" fmla="*/ 0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5" h="314">
                <a:moveTo>
                  <a:pt x="175" y="0"/>
                </a:moveTo>
                <a:cubicBezTo>
                  <a:pt x="175" y="0"/>
                  <a:pt x="167" y="122"/>
                  <a:pt x="167" y="144"/>
                </a:cubicBezTo>
                <a:cubicBezTo>
                  <a:pt x="167" y="166"/>
                  <a:pt x="166" y="283"/>
                  <a:pt x="158" y="295"/>
                </a:cubicBezTo>
                <a:cubicBezTo>
                  <a:pt x="150" y="308"/>
                  <a:pt x="137" y="314"/>
                  <a:pt x="123" y="309"/>
                </a:cubicBezTo>
                <a:cubicBezTo>
                  <a:pt x="109" y="305"/>
                  <a:pt x="102" y="171"/>
                  <a:pt x="64" y="150"/>
                </a:cubicBezTo>
                <a:cubicBezTo>
                  <a:pt x="26" y="130"/>
                  <a:pt x="2" y="44"/>
                  <a:pt x="0" y="33"/>
                </a:cubicBezTo>
                <a:cubicBezTo>
                  <a:pt x="0" y="33"/>
                  <a:pt x="45" y="46"/>
                  <a:pt x="118" y="30"/>
                </a:cubicBezTo>
                <a:cubicBezTo>
                  <a:pt x="163" y="20"/>
                  <a:pt x="175" y="0"/>
                  <a:pt x="175" y="0"/>
                </a:cubicBezTo>
              </a:path>
            </a:pathLst>
          </a:custGeom>
          <a:gradFill rotWithShape="1">
            <a:gsLst>
              <a:gs pos="0">
                <a:srgbClr val="9DE5B7"/>
              </a:gs>
              <a:gs pos="100000">
                <a:srgbClr val="FFFFFF">
                  <a:alpha val="48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Freeform 441"/>
          <p:cNvSpPr>
            <a:spLocks/>
          </p:cNvSpPr>
          <p:nvPr/>
        </p:nvSpPr>
        <p:spPr bwMode="auto">
          <a:xfrm>
            <a:off x="4679950" y="3014762"/>
            <a:ext cx="579438" cy="1633537"/>
          </a:xfrm>
          <a:custGeom>
            <a:avLst/>
            <a:gdLst>
              <a:gd name="T0" fmla="*/ 92 w 93"/>
              <a:gd name="T1" fmla="*/ 12 h 263"/>
              <a:gd name="T2" fmla="*/ 93 w 93"/>
              <a:gd name="T3" fmla="*/ 0 h 263"/>
              <a:gd name="T4" fmla="*/ 51 w 93"/>
              <a:gd name="T5" fmla="*/ 48 h 263"/>
              <a:gd name="T6" fmla="*/ 0 w 93"/>
              <a:gd name="T7" fmla="*/ 61 h 263"/>
              <a:gd name="T8" fmla="*/ 1 w 93"/>
              <a:gd name="T9" fmla="*/ 166 h 263"/>
              <a:gd name="T10" fmla="*/ 1 w 93"/>
              <a:gd name="T11" fmla="*/ 263 h 263"/>
              <a:gd name="T12" fmla="*/ 7 w 93"/>
              <a:gd name="T13" fmla="*/ 262 h 263"/>
              <a:gd name="T14" fmla="*/ 92 w 93"/>
              <a:gd name="T15" fmla="*/ 12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" h="263">
                <a:moveTo>
                  <a:pt x="92" y="12"/>
                </a:moveTo>
                <a:cubicBezTo>
                  <a:pt x="93" y="0"/>
                  <a:pt x="93" y="0"/>
                  <a:pt x="93" y="0"/>
                </a:cubicBezTo>
                <a:cubicBezTo>
                  <a:pt x="93" y="0"/>
                  <a:pt x="85" y="33"/>
                  <a:pt x="51" y="48"/>
                </a:cubicBezTo>
                <a:cubicBezTo>
                  <a:pt x="28" y="58"/>
                  <a:pt x="0" y="61"/>
                  <a:pt x="0" y="61"/>
                </a:cubicBezTo>
                <a:cubicBezTo>
                  <a:pt x="1" y="166"/>
                  <a:pt x="1" y="166"/>
                  <a:pt x="1" y="166"/>
                </a:cubicBezTo>
                <a:cubicBezTo>
                  <a:pt x="1" y="263"/>
                  <a:pt x="1" y="263"/>
                  <a:pt x="1" y="263"/>
                </a:cubicBezTo>
                <a:cubicBezTo>
                  <a:pt x="7" y="262"/>
                  <a:pt x="7" y="262"/>
                  <a:pt x="7" y="262"/>
                </a:cubicBezTo>
                <a:cubicBezTo>
                  <a:pt x="7" y="262"/>
                  <a:pt x="88" y="55"/>
                  <a:pt x="92" y="12"/>
                </a:cubicBezTo>
              </a:path>
            </a:pathLst>
          </a:custGeom>
          <a:solidFill>
            <a:srgbClr val="000000">
              <a:alpha val="1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Freeform 442"/>
          <p:cNvSpPr>
            <a:spLocks noEditPoints="1"/>
          </p:cNvSpPr>
          <p:nvPr/>
        </p:nvSpPr>
        <p:spPr bwMode="auto">
          <a:xfrm>
            <a:off x="3619500" y="3449737"/>
            <a:ext cx="549275" cy="1198562"/>
          </a:xfrm>
          <a:custGeom>
            <a:avLst/>
            <a:gdLst>
              <a:gd name="T0" fmla="*/ 84 w 88"/>
              <a:gd name="T1" fmla="*/ 192 h 193"/>
              <a:gd name="T2" fmla="*/ 83 w 88"/>
              <a:gd name="T3" fmla="*/ 192 h 193"/>
              <a:gd name="T4" fmla="*/ 88 w 88"/>
              <a:gd name="T5" fmla="*/ 193 h 193"/>
              <a:gd name="T6" fmla="*/ 84 w 88"/>
              <a:gd name="T7" fmla="*/ 192 h 193"/>
              <a:gd name="T8" fmla="*/ 0 w 88"/>
              <a:gd name="T9" fmla="*/ 0 h 193"/>
              <a:gd name="T10" fmla="*/ 0 w 88"/>
              <a:gd name="T11" fmla="*/ 0 h 193"/>
              <a:gd name="T12" fmla="*/ 0 w 88"/>
              <a:gd name="T13" fmla="*/ 1 h 193"/>
              <a:gd name="T14" fmla="*/ 0 w 88"/>
              <a:gd name="T15" fmla="*/ 5 h 193"/>
              <a:gd name="T16" fmla="*/ 0 w 88"/>
              <a:gd name="T17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" h="193">
                <a:moveTo>
                  <a:pt x="84" y="192"/>
                </a:moveTo>
                <a:cubicBezTo>
                  <a:pt x="83" y="192"/>
                  <a:pt x="83" y="192"/>
                  <a:pt x="83" y="192"/>
                </a:cubicBezTo>
                <a:cubicBezTo>
                  <a:pt x="88" y="193"/>
                  <a:pt x="88" y="193"/>
                  <a:pt x="88" y="193"/>
                </a:cubicBezTo>
                <a:cubicBezTo>
                  <a:pt x="86" y="193"/>
                  <a:pt x="85" y="192"/>
                  <a:pt x="84" y="192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4"/>
                  <a:pt x="0" y="5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7C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Freeform 443"/>
          <p:cNvSpPr>
            <a:spLocks noEditPoints="1"/>
          </p:cNvSpPr>
          <p:nvPr/>
        </p:nvSpPr>
        <p:spPr bwMode="auto">
          <a:xfrm>
            <a:off x="3619500" y="3446562"/>
            <a:ext cx="563563" cy="1201737"/>
          </a:xfrm>
          <a:custGeom>
            <a:avLst/>
            <a:gdLst>
              <a:gd name="T0" fmla="*/ 84 w 90"/>
              <a:gd name="T1" fmla="*/ 190 h 194"/>
              <a:gd name="T2" fmla="*/ 84 w 90"/>
              <a:gd name="T3" fmla="*/ 193 h 194"/>
              <a:gd name="T4" fmla="*/ 84 w 90"/>
              <a:gd name="T5" fmla="*/ 193 h 194"/>
              <a:gd name="T6" fmla="*/ 88 w 90"/>
              <a:gd name="T7" fmla="*/ 194 h 194"/>
              <a:gd name="T8" fmla="*/ 90 w 90"/>
              <a:gd name="T9" fmla="*/ 194 h 194"/>
              <a:gd name="T10" fmla="*/ 90 w 90"/>
              <a:gd name="T11" fmla="*/ 191 h 194"/>
              <a:gd name="T12" fmla="*/ 84 w 90"/>
              <a:gd name="T13" fmla="*/ 190 h 194"/>
              <a:gd name="T14" fmla="*/ 0 w 90"/>
              <a:gd name="T15" fmla="*/ 0 h 194"/>
              <a:gd name="T16" fmla="*/ 0 w 90"/>
              <a:gd name="T17" fmla="*/ 1 h 194"/>
              <a:gd name="T18" fmla="*/ 0 w 90"/>
              <a:gd name="T19" fmla="*/ 6 h 194"/>
              <a:gd name="T20" fmla="*/ 64 w 90"/>
              <a:gd name="T21" fmla="*/ 64 h 194"/>
              <a:gd name="T22" fmla="*/ 81 w 90"/>
              <a:gd name="T23" fmla="*/ 60 h 194"/>
              <a:gd name="T24" fmla="*/ 31 w 90"/>
              <a:gd name="T25" fmla="*/ 41 h 194"/>
              <a:gd name="T26" fmla="*/ 0 w 90"/>
              <a:gd name="T27" fmla="*/ 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0" h="194">
                <a:moveTo>
                  <a:pt x="84" y="190"/>
                </a:moveTo>
                <a:cubicBezTo>
                  <a:pt x="84" y="193"/>
                  <a:pt x="84" y="193"/>
                  <a:pt x="84" y="193"/>
                </a:cubicBezTo>
                <a:cubicBezTo>
                  <a:pt x="84" y="193"/>
                  <a:pt x="84" y="193"/>
                  <a:pt x="84" y="193"/>
                </a:cubicBezTo>
                <a:cubicBezTo>
                  <a:pt x="85" y="193"/>
                  <a:pt x="86" y="194"/>
                  <a:pt x="88" y="194"/>
                </a:cubicBezTo>
                <a:cubicBezTo>
                  <a:pt x="90" y="194"/>
                  <a:pt x="90" y="194"/>
                  <a:pt x="90" y="194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88" y="191"/>
                  <a:pt x="86" y="191"/>
                  <a:pt x="84" y="190"/>
                </a:cubicBezTo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6"/>
                  <a:pt x="0" y="6"/>
                  <a:pt x="0" y="6"/>
                </a:cubicBezTo>
                <a:cubicBezTo>
                  <a:pt x="3" y="30"/>
                  <a:pt x="25" y="52"/>
                  <a:pt x="64" y="64"/>
                </a:cubicBezTo>
                <a:cubicBezTo>
                  <a:pt x="69" y="63"/>
                  <a:pt x="75" y="61"/>
                  <a:pt x="81" y="60"/>
                </a:cubicBezTo>
                <a:cubicBezTo>
                  <a:pt x="68" y="58"/>
                  <a:pt x="47" y="53"/>
                  <a:pt x="31" y="41"/>
                </a:cubicBezTo>
                <a:cubicBezTo>
                  <a:pt x="5" y="22"/>
                  <a:pt x="0" y="0"/>
                  <a:pt x="0" y="0"/>
                </a:cubicBezTo>
              </a:path>
            </a:pathLst>
          </a:custGeom>
          <a:gradFill rotWithShape="1">
            <a:gsLst>
              <a:gs pos="0">
                <a:srgbClr val="1C1C1C">
                  <a:alpha val="27000"/>
                </a:srgbClr>
              </a:gs>
              <a:gs pos="100000">
                <a:srgbClr val="1C1C1C">
                  <a:gamma/>
                  <a:tint val="51373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Freeform 444"/>
          <p:cNvSpPr>
            <a:spLocks/>
          </p:cNvSpPr>
          <p:nvPr/>
        </p:nvSpPr>
        <p:spPr bwMode="auto">
          <a:xfrm>
            <a:off x="2863850" y="2740124"/>
            <a:ext cx="1279525" cy="1617663"/>
          </a:xfrm>
          <a:custGeom>
            <a:avLst/>
            <a:gdLst>
              <a:gd name="T0" fmla="*/ 122 w 206"/>
              <a:gd name="T1" fmla="*/ 115 h 260"/>
              <a:gd name="T2" fmla="*/ 120 w 206"/>
              <a:gd name="T3" fmla="*/ 1 h 260"/>
              <a:gd name="T4" fmla="*/ 0 w 206"/>
              <a:gd name="T5" fmla="*/ 126 h 260"/>
              <a:gd name="T6" fmla="*/ 154 w 206"/>
              <a:gd name="T7" fmla="*/ 260 h 260"/>
              <a:gd name="T8" fmla="*/ 206 w 206"/>
              <a:gd name="T9" fmla="*/ 182 h 260"/>
              <a:gd name="T10" fmla="*/ 122 w 206"/>
              <a:gd name="T11" fmla="*/ 11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6" h="260">
                <a:moveTo>
                  <a:pt x="122" y="115"/>
                </a:moveTo>
                <a:cubicBezTo>
                  <a:pt x="122" y="115"/>
                  <a:pt x="122" y="0"/>
                  <a:pt x="120" y="1"/>
                </a:cubicBezTo>
                <a:cubicBezTo>
                  <a:pt x="47" y="27"/>
                  <a:pt x="0" y="73"/>
                  <a:pt x="0" y="126"/>
                </a:cubicBezTo>
                <a:cubicBezTo>
                  <a:pt x="0" y="186"/>
                  <a:pt x="63" y="238"/>
                  <a:pt x="154" y="260"/>
                </a:cubicBezTo>
                <a:cubicBezTo>
                  <a:pt x="206" y="182"/>
                  <a:pt x="206" y="182"/>
                  <a:pt x="206" y="182"/>
                </a:cubicBezTo>
                <a:cubicBezTo>
                  <a:pt x="153" y="172"/>
                  <a:pt x="122" y="144"/>
                  <a:pt x="122" y="11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8837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Freeform 445"/>
          <p:cNvSpPr>
            <a:spLocks/>
          </p:cNvSpPr>
          <p:nvPr/>
        </p:nvSpPr>
        <p:spPr bwMode="auto">
          <a:xfrm>
            <a:off x="2863850" y="3562449"/>
            <a:ext cx="957263" cy="1560513"/>
          </a:xfrm>
          <a:custGeom>
            <a:avLst/>
            <a:gdLst>
              <a:gd name="T0" fmla="*/ 1 w 154"/>
              <a:gd name="T1" fmla="*/ 0 h 251"/>
              <a:gd name="T2" fmla="*/ 0 w 154"/>
              <a:gd name="T3" fmla="*/ 117 h 251"/>
              <a:gd name="T4" fmla="*/ 154 w 154"/>
              <a:gd name="T5" fmla="*/ 251 h 251"/>
              <a:gd name="T6" fmla="*/ 154 w 154"/>
              <a:gd name="T7" fmla="*/ 128 h 251"/>
              <a:gd name="T8" fmla="*/ 1 w 154"/>
              <a:gd name="T9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" h="251">
                <a:moveTo>
                  <a:pt x="1" y="0"/>
                </a:moveTo>
                <a:cubicBezTo>
                  <a:pt x="0" y="117"/>
                  <a:pt x="0" y="117"/>
                  <a:pt x="0" y="117"/>
                </a:cubicBezTo>
                <a:cubicBezTo>
                  <a:pt x="0" y="177"/>
                  <a:pt x="63" y="229"/>
                  <a:pt x="154" y="251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67" y="107"/>
                  <a:pt x="5" y="58"/>
                  <a:pt x="1" y="0"/>
                </a:cubicBezTo>
              </a:path>
            </a:pathLst>
          </a:custGeom>
          <a:gradFill rotWithShape="1">
            <a:gsLst>
              <a:gs pos="0">
                <a:srgbClr val="FF8837"/>
              </a:gs>
              <a:gs pos="100000">
                <a:srgbClr val="F35B34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Freeform 446"/>
          <p:cNvSpPr>
            <a:spLocks/>
          </p:cNvSpPr>
          <p:nvPr/>
        </p:nvSpPr>
        <p:spPr bwMode="auto">
          <a:xfrm>
            <a:off x="3821113" y="3872012"/>
            <a:ext cx="322262" cy="1250950"/>
          </a:xfrm>
          <a:custGeom>
            <a:avLst/>
            <a:gdLst>
              <a:gd name="T0" fmla="*/ 0 w 123"/>
              <a:gd name="T1" fmla="*/ 184 h 475"/>
              <a:gd name="T2" fmla="*/ 0 w 123"/>
              <a:gd name="T3" fmla="*/ 475 h 475"/>
              <a:gd name="T4" fmla="*/ 123 w 123"/>
              <a:gd name="T5" fmla="*/ 293 h 475"/>
              <a:gd name="T6" fmla="*/ 123 w 123"/>
              <a:gd name="T7" fmla="*/ 0 h 475"/>
              <a:gd name="T8" fmla="*/ 0 w 123"/>
              <a:gd name="T9" fmla="*/ 184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475">
                <a:moveTo>
                  <a:pt x="0" y="184"/>
                </a:moveTo>
                <a:lnTo>
                  <a:pt x="0" y="475"/>
                </a:lnTo>
                <a:lnTo>
                  <a:pt x="123" y="293"/>
                </a:lnTo>
                <a:lnTo>
                  <a:pt x="123" y="0"/>
                </a:lnTo>
                <a:lnTo>
                  <a:pt x="0" y="184"/>
                </a:lnTo>
                <a:close/>
              </a:path>
            </a:pathLst>
          </a:custGeom>
          <a:solidFill>
            <a:srgbClr val="ED6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Freeform 447"/>
          <p:cNvSpPr>
            <a:spLocks/>
          </p:cNvSpPr>
          <p:nvPr/>
        </p:nvSpPr>
        <p:spPr bwMode="auto">
          <a:xfrm>
            <a:off x="3821113" y="3872012"/>
            <a:ext cx="322262" cy="1250950"/>
          </a:xfrm>
          <a:custGeom>
            <a:avLst/>
            <a:gdLst>
              <a:gd name="T0" fmla="*/ 0 w 123"/>
              <a:gd name="T1" fmla="*/ 184 h 475"/>
              <a:gd name="T2" fmla="*/ 0 w 123"/>
              <a:gd name="T3" fmla="*/ 475 h 475"/>
              <a:gd name="T4" fmla="*/ 123 w 123"/>
              <a:gd name="T5" fmla="*/ 293 h 475"/>
              <a:gd name="T6" fmla="*/ 123 w 123"/>
              <a:gd name="T7" fmla="*/ 0 h 475"/>
              <a:gd name="T8" fmla="*/ 0 w 123"/>
              <a:gd name="T9" fmla="*/ 184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475">
                <a:moveTo>
                  <a:pt x="0" y="184"/>
                </a:moveTo>
                <a:lnTo>
                  <a:pt x="0" y="475"/>
                </a:lnTo>
                <a:lnTo>
                  <a:pt x="123" y="293"/>
                </a:lnTo>
                <a:lnTo>
                  <a:pt x="123" y="0"/>
                </a:lnTo>
                <a:lnTo>
                  <a:pt x="0" y="18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Freeform 448"/>
          <p:cNvSpPr>
            <a:spLocks/>
          </p:cNvSpPr>
          <p:nvPr/>
        </p:nvSpPr>
        <p:spPr bwMode="auto">
          <a:xfrm>
            <a:off x="2843213" y="3562449"/>
            <a:ext cx="1312862" cy="1560513"/>
          </a:xfrm>
          <a:custGeom>
            <a:avLst/>
            <a:gdLst>
              <a:gd name="T0" fmla="*/ 209 w 211"/>
              <a:gd name="T1" fmla="*/ 50 h 251"/>
              <a:gd name="T2" fmla="*/ 155 w 211"/>
              <a:gd name="T3" fmla="*/ 125 h 251"/>
              <a:gd name="T4" fmla="*/ 68 w 211"/>
              <a:gd name="T5" fmla="*/ 89 h 251"/>
              <a:gd name="T6" fmla="*/ 4 w 211"/>
              <a:gd name="T7" fmla="*/ 0 h 251"/>
              <a:gd name="T8" fmla="*/ 50 w 211"/>
              <a:gd name="T9" fmla="*/ 81 h 251"/>
              <a:gd name="T10" fmla="*/ 153 w 211"/>
              <a:gd name="T11" fmla="*/ 131 h 251"/>
              <a:gd name="T12" fmla="*/ 154 w 211"/>
              <a:gd name="T13" fmla="*/ 251 h 251"/>
              <a:gd name="T14" fmla="*/ 157 w 211"/>
              <a:gd name="T15" fmla="*/ 251 h 251"/>
              <a:gd name="T16" fmla="*/ 159 w 211"/>
              <a:gd name="T17" fmla="*/ 247 h 251"/>
              <a:gd name="T18" fmla="*/ 158 w 211"/>
              <a:gd name="T19" fmla="*/ 129 h 251"/>
              <a:gd name="T20" fmla="*/ 209 w 211"/>
              <a:gd name="T21" fmla="*/ 5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" h="251">
                <a:moveTo>
                  <a:pt x="209" y="50"/>
                </a:moveTo>
                <a:cubicBezTo>
                  <a:pt x="209" y="50"/>
                  <a:pt x="162" y="118"/>
                  <a:pt x="155" y="125"/>
                </a:cubicBezTo>
                <a:cubicBezTo>
                  <a:pt x="155" y="125"/>
                  <a:pt x="119" y="120"/>
                  <a:pt x="68" y="89"/>
                </a:cubicBezTo>
                <a:cubicBezTo>
                  <a:pt x="9" y="52"/>
                  <a:pt x="4" y="10"/>
                  <a:pt x="4" y="0"/>
                </a:cubicBezTo>
                <a:cubicBezTo>
                  <a:pt x="4" y="0"/>
                  <a:pt x="0" y="42"/>
                  <a:pt x="50" y="81"/>
                </a:cubicBezTo>
                <a:cubicBezTo>
                  <a:pt x="101" y="121"/>
                  <a:pt x="153" y="131"/>
                  <a:pt x="153" y="131"/>
                </a:cubicBezTo>
                <a:cubicBezTo>
                  <a:pt x="154" y="251"/>
                  <a:pt x="154" y="251"/>
                  <a:pt x="154" y="251"/>
                </a:cubicBezTo>
                <a:cubicBezTo>
                  <a:pt x="157" y="251"/>
                  <a:pt x="157" y="251"/>
                  <a:pt x="157" y="251"/>
                </a:cubicBezTo>
                <a:cubicBezTo>
                  <a:pt x="159" y="247"/>
                  <a:pt x="159" y="247"/>
                  <a:pt x="159" y="247"/>
                </a:cubicBezTo>
                <a:cubicBezTo>
                  <a:pt x="158" y="129"/>
                  <a:pt x="158" y="129"/>
                  <a:pt x="158" y="129"/>
                </a:cubicBezTo>
                <a:cubicBezTo>
                  <a:pt x="158" y="129"/>
                  <a:pt x="211" y="56"/>
                  <a:pt x="209" y="50"/>
                </a:cubicBezTo>
              </a:path>
            </a:pathLst>
          </a:custGeom>
          <a:gradFill rotWithShape="1">
            <a:gsLst>
              <a:gs pos="0">
                <a:srgbClr val="FFD2B3"/>
              </a:gs>
              <a:gs pos="100000">
                <a:srgbClr val="F0965E">
                  <a:alpha val="41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6" name="Freeform 449"/>
          <p:cNvSpPr>
            <a:spLocks/>
          </p:cNvSpPr>
          <p:nvPr/>
        </p:nvSpPr>
        <p:spPr bwMode="auto">
          <a:xfrm>
            <a:off x="2906713" y="2811562"/>
            <a:ext cx="671512" cy="774700"/>
          </a:xfrm>
          <a:custGeom>
            <a:avLst/>
            <a:gdLst>
              <a:gd name="T0" fmla="*/ 56 w 108"/>
              <a:gd name="T1" fmla="*/ 118 h 125"/>
              <a:gd name="T2" fmla="*/ 108 w 108"/>
              <a:gd name="T3" fmla="*/ 84 h 125"/>
              <a:gd name="T4" fmla="*/ 108 w 108"/>
              <a:gd name="T5" fmla="*/ 0 h 125"/>
              <a:gd name="T6" fmla="*/ 36 w 108"/>
              <a:gd name="T7" fmla="*/ 41 h 125"/>
              <a:gd name="T8" fmla="*/ 1 w 108"/>
              <a:gd name="T9" fmla="*/ 107 h 125"/>
              <a:gd name="T10" fmla="*/ 56 w 108"/>
              <a:gd name="T11" fmla="*/ 11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8" h="125">
                <a:moveTo>
                  <a:pt x="56" y="118"/>
                </a:moveTo>
                <a:cubicBezTo>
                  <a:pt x="83" y="116"/>
                  <a:pt x="107" y="119"/>
                  <a:pt x="108" y="84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0"/>
                  <a:pt x="63" y="14"/>
                  <a:pt x="36" y="41"/>
                </a:cubicBezTo>
                <a:cubicBezTo>
                  <a:pt x="19" y="58"/>
                  <a:pt x="2" y="81"/>
                  <a:pt x="1" y="107"/>
                </a:cubicBezTo>
                <a:cubicBezTo>
                  <a:pt x="0" y="125"/>
                  <a:pt x="29" y="119"/>
                  <a:pt x="56" y="118"/>
                </a:cubicBez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E8DD">
                  <a:alpha val="41000"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" name="Freeform 450"/>
          <p:cNvSpPr>
            <a:spLocks/>
          </p:cNvSpPr>
          <p:nvPr/>
        </p:nvSpPr>
        <p:spPr bwMode="auto">
          <a:xfrm>
            <a:off x="4721225" y="2294037"/>
            <a:ext cx="1308100" cy="1616075"/>
          </a:xfrm>
          <a:custGeom>
            <a:avLst/>
            <a:gdLst>
              <a:gd name="T0" fmla="*/ 91 w 210"/>
              <a:gd name="T1" fmla="*/ 0 h 260"/>
              <a:gd name="T2" fmla="*/ 91 w 210"/>
              <a:gd name="T3" fmla="*/ 8 h 260"/>
              <a:gd name="T4" fmla="*/ 90 w 210"/>
              <a:gd name="T5" fmla="*/ 15 h 260"/>
              <a:gd name="T6" fmla="*/ 87 w 210"/>
              <a:gd name="T7" fmla="*/ 123 h 260"/>
              <a:gd name="T8" fmla="*/ 86 w 210"/>
              <a:gd name="T9" fmla="*/ 123 h 260"/>
              <a:gd name="T10" fmla="*/ 0 w 210"/>
              <a:gd name="T11" fmla="*/ 182 h 260"/>
              <a:gd name="T12" fmla="*/ 53 w 210"/>
              <a:gd name="T13" fmla="*/ 260 h 260"/>
              <a:gd name="T14" fmla="*/ 210 w 210"/>
              <a:gd name="T15" fmla="*/ 125 h 260"/>
              <a:gd name="T16" fmla="*/ 91 w 210"/>
              <a:gd name="T17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" h="260">
                <a:moveTo>
                  <a:pt x="91" y="0"/>
                </a:moveTo>
                <a:cubicBezTo>
                  <a:pt x="91" y="3"/>
                  <a:pt x="91" y="5"/>
                  <a:pt x="91" y="8"/>
                </a:cubicBezTo>
                <a:cubicBezTo>
                  <a:pt x="91" y="10"/>
                  <a:pt x="90" y="13"/>
                  <a:pt x="90" y="15"/>
                </a:cubicBezTo>
                <a:cubicBezTo>
                  <a:pt x="91" y="20"/>
                  <a:pt x="87" y="123"/>
                  <a:pt x="87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4" y="154"/>
                  <a:pt x="50" y="174"/>
                  <a:pt x="0" y="182"/>
                </a:cubicBezTo>
                <a:cubicBezTo>
                  <a:pt x="53" y="260"/>
                  <a:pt x="53" y="260"/>
                  <a:pt x="53" y="260"/>
                </a:cubicBezTo>
                <a:cubicBezTo>
                  <a:pt x="145" y="238"/>
                  <a:pt x="210" y="186"/>
                  <a:pt x="210" y="125"/>
                </a:cubicBezTo>
                <a:cubicBezTo>
                  <a:pt x="210" y="72"/>
                  <a:pt x="162" y="26"/>
                  <a:pt x="91" y="0"/>
                </a:cubicBezTo>
                <a:close/>
              </a:path>
            </a:pathLst>
          </a:custGeom>
          <a:gradFill rotWithShape="1">
            <a:gsLst>
              <a:gs pos="0">
                <a:srgbClr val="F6E400"/>
              </a:gs>
              <a:gs pos="100000">
                <a:srgbClr val="FFF2C1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8" name="Freeform 451"/>
          <p:cNvSpPr>
            <a:spLocks/>
          </p:cNvSpPr>
          <p:nvPr/>
        </p:nvSpPr>
        <p:spPr bwMode="auto">
          <a:xfrm>
            <a:off x="5053013" y="3108424"/>
            <a:ext cx="976312" cy="2020888"/>
          </a:xfrm>
          <a:custGeom>
            <a:avLst/>
            <a:gdLst>
              <a:gd name="T0" fmla="*/ 157 w 157"/>
              <a:gd name="T1" fmla="*/ 183 h 325"/>
              <a:gd name="T2" fmla="*/ 157 w 157"/>
              <a:gd name="T3" fmla="*/ 0 h 325"/>
              <a:gd name="T4" fmla="*/ 0 w 157"/>
              <a:gd name="T5" fmla="*/ 129 h 325"/>
              <a:gd name="T6" fmla="*/ 0 w 157"/>
              <a:gd name="T7" fmla="*/ 325 h 325"/>
              <a:gd name="T8" fmla="*/ 157 w 157"/>
              <a:gd name="T9" fmla="*/ 190 h 325"/>
              <a:gd name="T10" fmla="*/ 157 w 157"/>
              <a:gd name="T11" fmla="*/ 18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7" h="325">
                <a:moveTo>
                  <a:pt x="157" y="183"/>
                </a:moveTo>
                <a:cubicBezTo>
                  <a:pt x="157" y="0"/>
                  <a:pt x="157" y="0"/>
                  <a:pt x="157" y="0"/>
                </a:cubicBezTo>
                <a:cubicBezTo>
                  <a:pt x="152" y="59"/>
                  <a:pt x="89" y="108"/>
                  <a:pt x="0" y="129"/>
                </a:cubicBezTo>
                <a:cubicBezTo>
                  <a:pt x="0" y="325"/>
                  <a:pt x="0" y="325"/>
                  <a:pt x="0" y="325"/>
                </a:cubicBezTo>
                <a:cubicBezTo>
                  <a:pt x="92" y="303"/>
                  <a:pt x="157" y="251"/>
                  <a:pt x="157" y="190"/>
                </a:cubicBezTo>
                <a:cubicBezTo>
                  <a:pt x="157" y="187"/>
                  <a:pt x="157" y="185"/>
                  <a:pt x="157" y="183"/>
                </a:cubicBezTo>
              </a:path>
            </a:pathLst>
          </a:custGeom>
          <a:gradFill rotWithShape="1">
            <a:gsLst>
              <a:gs pos="0">
                <a:srgbClr val="F4C002"/>
              </a:gs>
              <a:gs pos="100000">
                <a:srgbClr val="FFFF00">
                  <a:alpha val="98000"/>
                </a:srgbClr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9" name="Freeform 452"/>
          <p:cNvSpPr>
            <a:spLocks/>
          </p:cNvSpPr>
          <p:nvPr/>
        </p:nvSpPr>
        <p:spPr bwMode="auto">
          <a:xfrm>
            <a:off x="4721225" y="3425924"/>
            <a:ext cx="331788" cy="1703388"/>
          </a:xfrm>
          <a:custGeom>
            <a:avLst/>
            <a:gdLst>
              <a:gd name="T0" fmla="*/ 0 w 126"/>
              <a:gd name="T1" fmla="*/ 0 h 647"/>
              <a:gd name="T2" fmla="*/ 0 w 126"/>
              <a:gd name="T3" fmla="*/ 463 h 647"/>
              <a:gd name="T4" fmla="*/ 126 w 126"/>
              <a:gd name="T5" fmla="*/ 647 h 647"/>
              <a:gd name="T6" fmla="*/ 126 w 126"/>
              <a:gd name="T7" fmla="*/ 184 h 647"/>
              <a:gd name="T8" fmla="*/ 0 w 126"/>
              <a:gd name="T9" fmla="*/ 0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" h="647">
                <a:moveTo>
                  <a:pt x="0" y="0"/>
                </a:moveTo>
                <a:lnTo>
                  <a:pt x="0" y="463"/>
                </a:lnTo>
                <a:lnTo>
                  <a:pt x="126" y="647"/>
                </a:lnTo>
                <a:lnTo>
                  <a:pt x="126" y="184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F00">
                  <a:alpha val="56000"/>
                </a:srgbClr>
              </a:gs>
              <a:gs pos="100000">
                <a:srgbClr val="ECBA0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Freeform 453"/>
          <p:cNvSpPr>
            <a:spLocks/>
          </p:cNvSpPr>
          <p:nvPr/>
        </p:nvSpPr>
        <p:spPr bwMode="auto">
          <a:xfrm>
            <a:off x="4721225" y="3425924"/>
            <a:ext cx="331788" cy="1703388"/>
          </a:xfrm>
          <a:custGeom>
            <a:avLst/>
            <a:gdLst>
              <a:gd name="T0" fmla="*/ 0 w 126"/>
              <a:gd name="T1" fmla="*/ 0 h 647"/>
              <a:gd name="T2" fmla="*/ 0 w 126"/>
              <a:gd name="T3" fmla="*/ 463 h 647"/>
              <a:gd name="T4" fmla="*/ 126 w 126"/>
              <a:gd name="T5" fmla="*/ 647 h 647"/>
              <a:gd name="T6" fmla="*/ 126 w 126"/>
              <a:gd name="T7" fmla="*/ 184 h 647"/>
              <a:gd name="T8" fmla="*/ 0 w 126"/>
              <a:gd name="T9" fmla="*/ 0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" h="647">
                <a:moveTo>
                  <a:pt x="0" y="0"/>
                </a:moveTo>
                <a:lnTo>
                  <a:pt x="0" y="463"/>
                </a:lnTo>
                <a:lnTo>
                  <a:pt x="126" y="647"/>
                </a:lnTo>
                <a:lnTo>
                  <a:pt x="126" y="184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1" name="Freeform 454"/>
          <p:cNvSpPr>
            <a:spLocks/>
          </p:cNvSpPr>
          <p:nvPr/>
        </p:nvSpPr>
        <p:spPr bwMode="auto">
          <a:xfrm>
            <a:off x="4714875" y="3113187"/>
            <a:ext cx="1320800" cy="2016125"/>
          </a:xfrm>
          <a:custGeom>
            <a:avLst/>
            <a:gdLst>
              <a:gd name="T0" fmla="*/ 1 w 212"/>
              <a:gd name="T1" fmla="*/ 50 h 324"/>
              <a:gd name="T2" fmla="*/ 55 w 212"/>
              <a:gd name="T3" fmla="*/ 125 h 324"/>
              <a:gd name="T4" fmla="*/ 143 w 212"/>
              <a:gd name="T5" fmla="*/ 88 h 324"/>
              <a:gd name="T6" fmla="*/ 210 w 212"/>
              <a:gd name="T7" fmla="*/ 0 h 324"/>
              <a:gd name="T8" fmla="*/ 162 w 212"/>
              <a:gd name="T9" fmla="*/ 81 h 324"/>
              <a:gd name="T10" fmla="*/ 57 w 212"/>
              <a:gd name="T11" fmla="*/ 130 h 324"/>
              <a:gd name="T12" fmla="*/ 56 w 212"/>
              <a:gd name="T13" fmla="*/ 324 h 324"/>
              <a:gd name="T14" fmla="*/ 54 w 212"/>
              <a:gd name="T15" fmla="*/ 324 h 324"/>
              <a:gd name="T16" fmla="*/ 51 w 212"/>
              <a:gd name="T17" fmla="*/ 320 h 324"/>
              <a:gd name="T18" fmla="*/ 52 w 212"/>
              <a:gd name="T19" fmla="*/ 129 h 324"/>
              <a:gd name="T20" fmla="*/ 1 w 212"/>
              <a:gd name="T21" fmla="*/ 50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2" h="324">
                <a:moveTo>
                  <a:pt x="1" y="50"/>
                </a:moveTo>
                <a:cubicBezTo>
                  <a:pt x="1" y="50"/>
                  <a:pt x="48" y="118"/>
                  <a:pt x="55" y="125"/>
                </a:cubicBezTo>
                <a:cubicBezTo>
                  <a:pt x="55" y="125"/>
                  <a:pt x="91" y="120"/>
                  <a:pt x="143" y="88"/>
                </a:cubicBezTo>
                <a:cubicBezTo>
                  <a:pt x="201" y="52"/>
                  <a:pt x="210" y="10"/>
                  <a:pt x="210" y="0"/>
                </a:cubicBezTo>
                <a:cubicBezTo>
                  <a:pt x="210" y="0"/>
                  <a:pt x="212" y="42"/>
                  <a:pt x="162" y="81"/>
                </a:cubicBezTo>
                <a:cubicBezTo>
                  <a:pt x="111" y="121"/>
                  <a:pt x="57" y="130"/>
                  <a:pt x="57" y="130"/>
                </a:cubicBezTo>
                <a:cubicBezTo>
                  <a:pt x="56" y="324"/>
                  <a:pt x="56" y="324"/>
                  <a:pt x="56" y="324"/>
                </a:cubicBezTo>
                <a:cubicBezTo>
                  <a:pt x="54" y="324"/>
                  <a:pt x="54" y="324"/>
                  <a:pt x="54" y="324"/>
                </a:cubicBezTo>
                <a:cubicBezTo>
                  <a:pt x="51" y="320"/>
                  <a:pt x="51" y="320"/>
                  <a:pt x="51" y="320"/>
                </a:cubicBezTo>
                <a:cubicBezTo>
                  <a:pt x="52" y="129"/>
                  <a:pt x="52" y="129"/>
                  <a:pt x="52" y="129"/>
                </a:cubicBezTo>
                <a:cubicBezTo>
                  <a:pt x="52" y="129"/>
                  <a:pt x="0" y="55"/>
                  <a:pt x="1" y="5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2" name="Freeform 455"/>
          <p:cNvSpPr>
            <a:spLocks/>
          </p:cNvSpPr>
          <p:nvPr/>
        </p:nvSpPr>
        <p:spPr bwMode="auto">
          <a:xfrm>
            <a:off x="5314950" y="2352774"/>
            <a:ext cx="669925" cy="781050"/>
          </a:xfrm>
          <a:custGeom>
            <a:avLst/>
            <a:gdLst>
              <a:gd name="T0" fmla="*/ 56 w 108"/>
              <a:gd name="T1" fmla="*/ 122 h 125"/>
              <a:gd name="T2" fmla="*/ 0 w 108"/>
              <a:gd name="T3" fmla="*/ 84 h 125"/>
              <a:gd name="T4" fmla="*/ 0 w 108"/>
              <a:gd name="T5" fmla="*/ 0 h 125"/>
              <a:gd name="T6" fmla="*/ 72 w 108"/>
              <a:gd name="T7" fmla="*/ 41 h 125"/>
              <a:gd name="T8" fmla="*/ 107 w 108"/>
              <a:gd name="T9" fmla="*/ 107 h 125"/>
              <a:gd name="T10" fmla="*/ 56 w 108"/>
              <a:gd name="T11" fmla="*/ 122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8" h="125">
                <a:moveTo>
                  <a:pt x="56" y="122"/>
                </a:moveTo>
                <a:cubicBezTo>
                  <a:pt x="30" y="121"/>
                  <a:pt x="0" y="119"/>
                  <a:pt x="0" y="84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45" y="14"/>
                  <a:pt x="72" y="41"/>
                </a:cubicBezTo>
                <a:cubicBezTo>
                  <a:pt x="89" y="58"/>
                  <a:pt x="106" y="81"/>
                  <a:pt x="107" y="107"/>
                </a:cubicBezTo>
                <a:cubicBezTo>
                  <a:pt x="108" y="125"/>
                  <a:pt x="83" y="124"/>
                  <a:pt x="56" y="122"/>
                </a:cubicBezTo>
                <a:close/>
              </a:path>
            </a:pathLst>
          </a:custGeom>
          <a:gradFill rotWithShape="1">
            <a:gsLst>
              <a:gs pos="0">
                <a:srgbClr val="FFEEAF">
                  <a:alpha val="64999"/>
                </a:srgbClr>
              </a:gs>
              <a:gs pos="100000">
                <a:srgbClr val="FFFFFF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3" name="Freeform 456"/>
          <p:cNvSpPr>
            <a:spLocks/>
          </p:cNvSpPr>
          <p:nvPr/>
        </p:nvSpPr>
        <p:spPr bwMode="auto">
          <a:xfrm>
            <a:off x="4462463" y="1941612"/>
            <a:ext cx="627062" cy="279400"/>
          </a:xfrm>
          <a:custGeom>
            <a:avLst/>
            <a:gdLst>
              <a:gd name="T0" fmla="*/ 22 w 101"/>
              <a:gd name="T1" fmla="*/ 0 h 45"/>
              <a:gd name="T2" fmla="*/ 9 w 101"/>
              <a:gd name="T3" fmla="*/ 1 h 45"/>
              <a:gd name="T4" fmla="*/ 0 w 101"/>
              <a:gd name="T5" fmla="*/ 8 h 45"/>
              <a:gd name="T6" fmla="*/ 56 w 101"/>
              <a:gd name="T7" fmla="*/ 22 h 45"/>
              <a:gd name="T8" fmla="*/ 91 w 101"/>
              <a:gd name="T9" fmla="*/ 45 h 45"/>
              <a:gd name="T10" fmla="*/ 95 w 101"/>
              <a:gd name="T11" fmla="*/ 45 h 45"/>
              <a:gd name="T12" fmla="*/ 101 w 101"/>
              <a:gd name="T13" fmla="*/ 40 h 45"/>
              <a:gd name="T14" fmla="*/ 77 w 101"/>
              <a:gd name="T15" fmla="*/ 14 h 45"/>
              <a:gd name="T16" fmla="*/ 22 w 101"/>
              <a:gd name="T1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1" h="45">
                <a:moveTo>
                  <a:pt x="22" y="0"/>
                </a:moveTo>
                <a:cubicBezTo>
                  <a:pt x="14" y="0"/>
                  <a:pt x="9" y="1"/>
                  <a:pt x="9" y="1"/>
                </a:cubicBezTo>
                <a:cubicBezTo>
                  <a:pt x="2" y="4"/>
                  <a:pt x="0" y="6"/>
                  <a:pt x="0" y="8"/>
                </a:cubicBezTo>
                <a:cubicBezTo>
                  <a:pt x="0" y="14"/>
                  <a:pt x="36" y="14"/>
                  <a:pt x="56" y="22"/>
                </a:cubicBezTo>
                <a:cubicBezTo>
                  <a:pt x="72" y="29"/>
                  <a:pt x="73" y="41"/>
                  <a:pt x="91" y="45"/>
                </a:cubicBezTo>
                <a:cubicBezTo>
                  <a:pt x="93" y="45"/>
                  <a:pt x="94" y="45"/>
                  <a:pt x="95" y="45"/>
                </a:cubicBezTo>
                <a:cubicBezTo>
                  <a:pt x="99" y="45"/>
                  <a:pt x="101" y="43"/>
                  <a:pt x="101" y="40"/>
                </a:cubicBezTo>
                <a:cubicBezTo>
                  <a:pt x="101" y="33"/>
                  <a:pt x="92" y="22"/>
                  <a:pt x="77" y="14"/>
                </a:cubicBezTo>
                <a:cubicBezTo>
                  <a:pt x="55" y="2"/>
                  <a:pt x="35" y="0"/>
                  <a:pt x="22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Freeform 457"/>
          <p:cNvSpPr>
            <a:spLocks/>
          </p:cNvSpPr>
          <p:nvPr/>
        </p:nvSpPr>
        <p:spPr bwMode="auto">
          <a:xfrm>
            <a:off x="4125913" y="3800574"/>
            <a:ext cx="558800" cy="847725"/>
          </a:xfrm>
          <a:custGeom>
            <a:avLst/>
            <a:gdLst>
              <a:gd name="T0" fmla="*/ 55 w 90"/>
              <a:gd name="T1" fmla="*/ 0 h 137"/>
              <a:gd name="T2" fmla="*/ 0 w 90"/>
              <a:gd name="T3" fmla="*/ 3 h 137"/>
              <a:gd name="T4" fmla="*/ 10 w 90"/>
              <a:gd name="T5" fmla="*/ 5 h 137"/>
              <a:gd name="T6" fmla="*/ 9 w 90"/>
              <a:gd name="T7" fmla="*/ 134 h 137"/>
              <a:gd name="T8" fmla="*/ 32 w 90"/>
              <a:gd name="T9" fmla="*/ 136 h 137"/>
              <a:gd name="T10" fmla="*/ 47 w 90"/>
              <a:gd name="T11" fmla="*/ 137 h 137"/>
              <a:gd name="T12" fmla="*/ 90 w 90"/>
              <a:gd name="T13" fmla="*/ 134 h 137"/>
              <a:gd name="T14" fmla="*/ 90 w 90"/>
              <a:gd name="T15" fmla="*/ 40 h 137"/>
              <a:gd name="T16" fmla="*/ 90 w 90"/>
              <a:gd name="T17" fmla="*/ 3 h 137"/>
              <a:gd name="T18" fmla="*/ 55 w 90"/>
              <a:gd name="T1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0" h="137">
                <a:moveTo>
                  <a:pt x="55" y="0"/>
                </a:moveTo>
                <a:cubicBezTo>
                  <a:pt x="37" y="0"/>
                  <a:pt x="18" y="1"/>
                  <a:pt x="0" y="3"/>
                </a:cubicBezTo>
                <a:cubicBezTo>
                  <a:pt x="4" y="4"/>
                  <a:pt x="8" y="4"/>
                  <a:pt x="10" y="5"/>
                </a:cubicBezTo>
                <a:cubicBezTo>
                  <a:pt x="9" y="134"/>
                  <a:pt x="9" y="134"/>
                  <a:pt x="9" y="134"/>
                </a:cubicBezTo>
                <a:cubicBezTo>
                  <a:pt x="17" y="135"/>
                  <a:pt x="24" y="136"/>
                  <a:pt x="32" y="136"/>
                </a:cubicBezTo>
                <a:cubicBezTo>
                  <a:pt x="37" y="137"/>
                  <a:pt x="42" y="137"/>
                  <a:pt x="47" y="137"/>
                </a:cubicBezTo>
                <a:cubicBezTo>
                  <a:pt x="62" y="137"/>
                  <a:pt x="77" y="136"/>
                  <a:pt x="90" y="134"/>
                </a:cubicBezTo>
                <a:cubicBezTo>
                  <a:pt x="90" y="40"/>
                  <a:pt x="90" y="40"/>
                  <a:pt x="90" y="40"/>
                </a:cubicBezTo>
                <a:cubicBezTo>
                  <a:pt x="90" y="3"/>
                  <a:pt x="90" y="3"/>
                  <a:pt x="90" y="3"/>
                </a:cubicBezTo>
                <a:cubicBezTo>
                  <a:pt x="70" y="0"/>
                  <a:pt x="55" y="0"/>
                  <a:pt x="55" y="0"/>
                </a:cubicBezTo>
              </a:path>
            </a:pathLst>
          </a:custGeom>
          <a:gradFill rotWithShape="1">
            <a:gsLst>
              <a:gs pos="0">
                <a:srgbClr val="9DE5B7"/>
              </a:gs>
              <a:gs pos="100000">
                <a:srgbClr val="FFFFFF">
                  <a:alpha val="27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Freeform 458"/>
          <p:cNvSpPr>
            <a:spLocks/>
          </p:cNvSpPr>
          <p:nvPr/>
        </p:nvSpPr>
        <p:spPr bwMode="auto">
          <a:xfrm>
            <a:off x="4684713" y="3819624"/>
            <a:ext cx="36512" cy="809625"/>
          </a:xfrm>
          <a:custGeom>
            <a:avLst/>
            <a:gdLst>
              <a:gd name="T0" fmla="*/ 0 w 6"/>
              <a:gd name="T1" fmla="*/ 0 h 131"/>
              <a:gd name="T2" fmla="*/ 0 w 6"/>
              <a:gd name="T3" fmla="*/ 37 h 131"/>
              <a:gd name="T4" fmla="*/ 0 w 6"/>
              <a:gd name="T5" fmla="*/ 131 h 131"/>
              <a:gd name="T6" fmla="*/ 6 w 6"/>
              <a:gd name="T7" fmla="*/ 130 h 131"/>
              <a:gd name="T8" fmla="*/ 6 w 6"/>
              <a:gd name="T9" fmla="*/ 2 h 131"/>
              <a:gd name="T10" fmla="*/ 0 w 6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131">
                <a:moveTo>
                  <a:pt x="0" y="0"/>
                </a:moveTo>
                <a:cubicBezTo>
                  <a:pt x="0" y="37"/>
                  <a:pt x="0" y="37"/>
                  <a:pt x="0" y="37"/>
                </a:cubicBezTo>
                <a:cubicBezTo>
                  <a:pt x="0" y="131"/>
                  <a:pt x="0" y="131"/>
                  <a:pt x="0" y="131"/>
                </a:cubicBezTo>
                <a:cubicBezTo>
                  <a:pt x="2" y="131"/>
                  <a:pt x="4" y="130"/>
                  <a:pt x="6" y="130"/>
                </a:cubicBezTo>
                <a:cubicBezTo>
                  <a:pt x="6" y="2"/>
                  <a:pt x="6" y="2"/>
                  <a:pt x="6" y="2"/>
                </a:cubicBezTo>
                <a:cubicBezTo>
                  <a:pt x="4" y="1"/>
                  <a:pt x="2" y="1"/>
                  <a:pt x="0" y="0"/>
                </a:cubicBezTo>
              </a:path>
            </a:pathLst>
          </a:custGeom>
          <a:solidFill>
            <a:srgbClr val="161212">
              <a:alpha val="70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" name="Freeform 459"/>
          <p:cNvSpPr>
            <a:spLocks/>
          </p:cNvSpPr>
          <p:nvPr/>
        </p:nvSpPr>
        <p:spPr bwMode="auto">
          <a:xfrm>
            <a:off x="4017963" y="3819624"/>
            <a:ext cx="169862" cy="809625"/>
          </a:xfrm>
          <a:custGeom>
            <a:avLst/>
            <a:gdLst>
              <a:gd name="T0" fmla="*/ 17 w 27"/>
              <a:gd name="T1" fmla="*/ 0 h 131"/>
              <a:gd name="T2" fmla="*/ 0 w 27"/>
              <a:gd name="T3" fmla="*/ 4 h 131"/>
              <a:gd name="T4" fmla="*/ 20 w 27"/>
              <a:gd name="T5" fmla="*/ 9 h 131"/>
              <a:gd name="T6" fmla="*/ 20 w 27"/>
              <a:gd name="T7" fmla="*/ 9 h 131"/>
              <a:gd name="T8" fmla="*/ 20 w 27"/>
              <a:gd name="T9" fmla="*/ 10 h 131"/>
              <a:gd name="T10" fmla="*/ 20 w 27"/>
              <a:gd name="T11" fmla="*/ 130 h 131"/>
              <a:gd name="T12" fmla="*/ 26 w 27"/>
              <a:gd name="T13" fmla="*/ 131 h 131"/>
              <a:gd name="T14" fmla="*/ 27 w 27"/>
              <a:gd name="T15" fmla="*/ 2 h 131"/>
              <a:gd name="T16" fmla="*/ 17 w 27"/>
              <a:gd name="T17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131">
                <a:moveTo>
                  <a:pt x="17" y="0"/>
                </a:moveTo>
                <a:cubicBezTo>
                  <a:pt x="11" y="1"/>
                  <a:pt x="5" y="3"/>
                  <a:pt x="0" y="4"/>
                </a:cubicBezTo>
                <a:cubicBezTo>
                  <a:pt x="6" y="6"/>
                  <a:pt x="13" y="8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10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2" y="131"/>
                  <a:pt x="24" y="131"/>
                  <a:pt x="26" y="131"/>
                </a:cubicBezTo>
                <a:cubicBezTo>
                  <a:pt x="27" y="2"/>
                  <a:pt x="27" y="2"/>
                  <a:pt x="27" y="2"/>
                </a:cubicBezTo>
                <a:cubicBezTo>
                  <a:pt x="25" y="1"/>
                  <a:pt x="21" y="1"/>
                  <a:pt x="17" y="0"/>
                </a:cubicBezTo>
              </a:path>
            </a:pathLst>
          </a:custGeom>
          <a:gradFill rotWithShape="0">
            <a:gsLst>
              <a:gs pos="0">
                <a:srgbClr val="808080">
                  <a:alpha val="17999"/>
                </a:srgbClr>
              </a:gs>
              <a:gs pos="100000">
                <a:srgbClr val="808080">
                  <a:gamma/>
                  <a:tint val="78824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Freeform 460"/>
          <p:cNvSpPr>
            <a:spLocks/>
          </p:cNvSpPr>
          <p:nvPr/>
        </p:nvSpPr>
        <p:spPr bwMode="auto">
          <a:xfrm>
            <a:off x="3603625" y="3840262"/>
            <a:ext cx="539750" cy="498475"/>
          </a:xfrm>
          <a:custGeom>
            <a:avLst/>
            <a:gdLst>
              <a:gd name="T0" fmla="*/ 67 w 87"/>
              <a:gd name="T1" fmla="*/ 0 h 80"/>
              <a:gd name="T2" fmla="*/ 1 w 87"/>
              <a:gd name="T3" fmla="*/ 57 h 80"/>
              <a:gd name="T4" fmla="*/ 2 w 87"/>
              <a:gd name="T5" fmla="*/ 71 h 80"/>
              <a:gd name="T6" fmla="*/ 33 w 87"/>
              <a:gd name="T7" fmla="*/ 80 h 80"/>
              <a:gd name="T8" fmla="*/ 87 w 87"/>
              <a:gd name="T9" fmla="*/ 5 h 80"/>
              <a:gd name="T10" fmla="*/ 67 w 87"/>
              <a:gd name="T11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" h="80">
                <a:moveTo>
                  <a:pt x="67" y="0"/>
                </a:moveTo>
                <a:cubicBezTo>
                  <a:pt x="31" y="8"/>
                  <a:pt x="5" y="26"/>
                  <a:pt x="1" y="57"/>
                </a:cubicBezTo>
                <a:cubicBezTo>
                  <a:pt x="0" y="62"/>
                  <a:pt x="1" y="66"/>
                  <a:pt x="2" y="71"/>
                </a:cubicBezTo>
                <a:cubicBezTo>
                  <a:pt x="21" y="79"/>
                  <a:pt x="33" y="80"/>
                  <a:pt x="33" y="80"/>
                </a:cubicBezTo>
                <a:cubicBezTo>
                  <a:pt x="40" y="73"/>
                  <a:pt x="87" y="5"/>
                  <a:pt x="87" y="5"/>
                </a:cubicBezTo>
                <a:cubicBezTo>
                  <a:pt x="80" y="4"/>
                  <a:pt x="73" y="2"/>
                  <a:pt x="67" y="0"/>
                </a:cubicBezTo>
              </a:path>
            </a:pathLst>
          </a:custGeom>
          <a:solidFill>
            <a:srgbClr val="FEE5D3">
              <a:alpha val="4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" name="Freeform 461"/>
          <p:cNvSpPr>
            <a:spLocks/>
          </p:cNvSpPr>
          <p:nvPr/>
        </p:nvSpPr>
        <p:spPr bwMode="auto">
          <a:xfrm>
            <a:off x="3629025" y="4326037"/>
            <a:ext cx="173038" cy="182562"/>
          </a:xfrm>
          <a:custGeom>
            <a:avLst/>
            <a:gdLst>
              <a:gd name="T0" fmla="*/ 0 w 28"/>
              <a:gd name="T1" fmla="*/ 0 h 29"/>
              <a:gd name="T2" fmla="*/ 28 w 28"/>
              <a:gd name="T3" fmla="*/ 29 h 29"/>
              <a:gd name="T4" fmla="*/ 27 w 28"/>
              <a:gd name="T5" fmla="*/ 8 h 29"/>
              <a:gd name="T6" fmla="*/ 0 w 28"/>
              <a:gd name="T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29">
                <a:moveTo>
                  <a:pt x="0" y="0"/>
                </a:moveTo>
                <a:cubicBezTo>
                  <a:pt x="5" y="11"/>
                  <a:pt x="14" y="21"/>
                  <a:pt x="28" y="29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17" y="6"/>
                  <a:pt x="0" y="0"/>
                </a:cubicBezTo>
              </a:path>
            </a:pathLst>
          </a:custGeom>
          <a:solidFill>
            <a:srgbClr val="FBA680">
              <a:alpha val="320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Freeform 462"/>
          <p:cNvSpPr>
            <a:spLocks/>
          </p:cNvSpPr>
          <p:nvPr/>
        </p:nvSpPr>
        <p:spPr bwMode="auto">
          <a:xfrm>
            <a:off x="3827463" y="3878362"/>
            <a:ext cx="315912" cy="747712"/>
          </a:xfrm>
          <a:custGeom>
            <a:avLst/>
            <a:gdLst>
              <a:gd name="T0" fmla="*/ 51 w 51"/>
              <a:gd name="T1" fmla="*/ 0 h 120"/>
              <a:gd name="T2" fmla="*/ 0 w 51"/>
              <a:gd name="T3" fmla="*/ 78 h 120"/>
              <a:gd name="T4" fmla="*/ 0 w 51"/>
              <a:gd name="T5" fmla="*/ 104 h 120"/>
              <a:gd name="T6" fmla="*/ 51 w 51"/>
              <a:gd name="T7" fmla="*/ 120 h 120"/>
              <a:gd name="T8" fmla="*/ 51 w 51"/>
              <a:gd name="T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20">
                <a:moveTo>
                  <a:pt x="51" y="0"/>
                </a:moveTo>
                <a:cubicBezTo>
                  <a:pt x="49" y="9"/>
                  <a:pt x="0" y="78"/>
                  <a:pt x="0" y="78"/>
                </a:cubicBezTo>
                <a:cubicBezTo>
                  <a:pt x="0" y="104"/>
                  <a:pt x="0" y="104"/>
                  <a:pt x="0" y="104"/>
                </a:cubicBezTo>
                <a:cubicBezTo>
                  <a:pt x="14" y="112"/>
                  <a:pt x="31" y="117"/>
                  <a:pt x="51" y="120"/>
                </a:cubicBezTo>
                <a:cubicBezTo>
                  <a:pt x="51" y="0"/>
                  <a:pt x="51" y="0"/>
                  <a:pt x="51" y="0"/>
                </a:cubicBezTo>
              </a:path>
            </a:pathLst>
          </a:custGeom>
          <a:solidFill>
            <a:srgbClr val="ED6F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" name="Freeform 463"/>
          <p:cNvSpPr>
            <a:spLocks/>
          </p:cNvSpPr>
          <p:nvPr/>
        </p:nvSpPr>
        <p:spPr bwMode="auto">
          <a:xfrm>
            <a:off x="3614738" y="3872012"/>
            <a:ext cx="528637" cy="652462"/>
          </a:xfrm>
          <a:custGeom>
            <a:avLst/>
            <a:gdLst>
              <a:gd name="T0" fmla="*/ 85 w 85"/>
              <a:gd name="T1" fmla="*/ 0 h 105"/>
              <a:gd name="T2" fmla="*/ 85 w 85"/>
              <a:gd name="T3" fmla="*/ 0 h 105"/>
              <a:gd name="T4" fmla="*/ 31 w 85"/>
              <a:gd name="T5" fmla="*/ 75 h 105"/>
              <a:gd name="T6" fmla="*/ 0 w 85"/>
              <a:gd name="T7" fmla="*/ 66 h 105"/>
              <a:gd name="T8" fmla="*/ 2 w 85"/>
              <a:gd name="T9" fmla="*/ 73 h 105"/>
              <a:gd name="T10" fmla="*/ 29 w 85"/>
              <a:gd name="T11" fmla="*/ 81 h 105"/>
              <a:gd name="T12" fmla="*/ 30 w 85"/>
              <a:gd name="T13" fmla="*/ 102 h 105"/>
              <a:gd name="T14" fmla="*/ 34 w 85"/>
              <a:gd name="T15" fmla="*/ 105 h 105"/>
              <a:gd name="T16" fmla="*/ 34 w 85"/>
              <a:gd name="T17" fmla="*/ 79 h 105"/>
              <a:gd name="T18" fmla="*/ 85 w 85"/>
              <a:gd name="T19" fmla="*/ 1 h 105"/>
              <a:gd name="T20" fmla="*/ 85 w 85"/>
              <a:gd name="T21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5" h="105">
                <a:moveTo>
                  <a:pt x="85" y="0"/>
                </a:move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38" y="68"/>
                  <a:pt x="31" y="75"/>
                </a:cubicBezTo>
                <a:cubicBezTo>
                  <a:pt x="31" y="75"/>
                  <a:pt x="19" y="74"/>
                  <a:pt x="0" y="66"/>
                </a:cubicBezTo>
                <a:cubicBezTo>
                  <a:pt x="0" y="69"/>
                  <a:pt x="1" y="71"/>
                  <a:pt x="2" y="73"/>
                </a:cubicBezTo>
                <a:cubicBezTo>
                  <a:pt x="19" y="79"/>
                  <a:pt x="29" y="81"/>
                  <a:pt x="29" y="81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1" y="103"/>
                  <a:pt x="33" y="104"/>
                  <a:pt x="34" y="105"/>
                </a:cubicBezTo>
                <a:cubicBezTo>
                  <a:pt x="34" y="79"/>
                  <a:pt x="34" y="79"/>
                  <a:pt x="34" y="79"/>
                </a:cubicBezTo>
                <a:cubicBezTo>
                  <a:pt x="34" y="79"/>
                  <a:pt x="83" y="10"/>
                  <a:pt x="85" y="1"/>
                </a:cubicBezTo>
                <a:cubicBezTo>
                  <a:pt x="85" y="0"/>
                  <a:pt x="85" y="0"/>
                  <a:pt x="85" y="0"/>
                </a:cubicBezTo>
              </a:path>
            </a:pathLst>
          </a:custGeom>
          <a:gradFill rotWithShape="1">
            <a:gsLst>
              <a:gs pos="0">
                <a:srgbClr val="FF9953"/>
              </a:gs>
              <a:gs pos="100000">
                <a:srgbClr val="FFFFFF">
                  <a:alpha val="52000"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Freeform 464"/>
          <p:cNvSpPr>
            <a:spLocks/>
          </p:cNvSpPr>
          <p:nvPr/>
        </p:nvSpPr>
        <p:spPr bwMode="auto">
          <a:xfrm>
            <a:off x="4721225" y="3827562"/>
            <a:ext cx="317500" cy="798512"/>
          </a:xfrm>
          <a:custGeom>
            <a:avLst/>
            <a:gdLst>
              <a:gd name="T0" fmla="*/ 0 w 51"/>
              <a:gd name="T1" fmla="*/ 0 h 128"/>
              <a:gd name="T2" fmla="*/ 0 w 51"/>
              <a:gd name="T3" fmla="*/ 128 h 128"/>
              <a:gd name="T4" fmla="*/ 51 w 51"/>
              <a:gd name="T5" fmla="*/ 111 h 128"/>
              <a:gd name="T6" fmla="*/ 51 w 51"/>
              <a:gd name="T7" fmla="*/ 18 h 128"/>
              <a:gd name="T8" fmla="*/ 0 w 51"/>
              <a:gd name="T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28">
                <a:moveTo>
                  <a:pt x="0" y="0"/>
                </a:moveTo>
                <a:cubicBezTo>
                  <a:pt x="0" y="128"/>
                  <a:pt x="0" y="128"/>
                  <a:pt x="0" y="128"/>
                </a:cubicBezTo>
                <a:cubicBezTo>
                  <a:pt x="20" y="124"/>
                  <a:pt x="37" y="119"/>
                  <a:pt x="51" y="111"/>
                </a:cubicBezTo>
                <a:cubicBezTo>
                  <a:pt x="51" y="18"/>
                  <a:pt x="51" y="18"/>
                  <a:pt x="51" y="18"/>
                </a:cubicBezTo>
                <a:cubicBezTo>
                  <a:pt x="36" y="9"/>
                  <a:pt x="17" y="3"/>
                  <a:pt x="0" y="0"/>
                </a:cubicBezTo>
              </a:path>
            </a:pathLst>
          </a:custGeom>
          <a:gradFill rotWithShape="1">
            <a:gsLst>
              <a:gs pos="0">
                <a:srgbClr val="FFCC66"/>
              </a:gs>
              <a:gs pos="100000">
                <a:srgbClr val="F4C002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Freeform 465"/>
          <p:cNvSpPr>
            <a:spLocks/>
          </p:cNvSpPr>
          <p:nvPr/>
        </p:nvSpPr>
        <p:spPr bwMode="auto">
          <a:xfrm>
            <a:off x="5064125" y="3965674"/>
            <a:ext cx="168275" cy="538163"/>
          </a:xfrm>
          <a:custGeom>
            <a:avLst/>
            <a:gdLst>
              <a:gd name="T0" fmla="*/ 1 w 27"/>
              <a:gd name="T1" fmla="*/ 0 h 86"/>
              <a:gd name="T2" fmla="*/ 0 w 27"/>
              <a:gd name="T3" fmla="*/ 86 h 86"/>
              <a:gd name="T4" fmla="*/ 25 w 27"/>
              <a:gd name="T5" fmla="*/ 48 h 86"/>
              <a:gd name="T6" fmla="*/ 1 w 27"/>
              <a:gd name="T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86">
                <a:moveTo>
                  <a:pt x="1" y="0"/>
                </a:moveTo>
                <a:cubicBezTo>
                  <a:pt x="0" y="86"/>
                  <a:pt x="0" y="86"/>
                  <a:pt x="0" y="86"/>
                </a:cubicBezTo>
                <a:cubicBezTo>
                  <a:pt x="15" y="76"/>
                  <a:pt x="24" y="63"/>
                  <a:pt x="25" y="48"/>
                </a:cubicBezTo>
                <a:cubicBezTo>
                  <a:pt x="27" y="26"/>
                  <a:pt x="16" y="11"/>
                  <a:pt x="1" y="0"/>
                </a:cubicBezTo>
              </a:path>
            </a:pathLst>
          </a:custGeom>
          <a:solidFill>
            <a:srgbClr val="FED84C">
              <a:alpha val="9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Freeform 466"/>
          <p:cNvSpPr>
            <a:spLocks/>
          </p:cNvSpPr>
          <p:nvPr/>
        </p:nvSpPr>
        <p:spPr bwMode="auto">
          <a:xfrm>
            <a:off x="5038725" y="3940274"/>
            <a:ext cx="33338" cy="582613"/>
          </a:xfrm>
          <a:custGeom>
            <a:avLst/>
            <a:gdLst>
              <a:gd name="T0" fmla="*/ 0 w 5"/>
              <a:gd name="T1" fmla="*/ 0 h 93"/>
              <a:gd name="T2" fmla="*/ 0 w 5"/>
              <a:gd name="T3" fmla="*/ 93 h 93"/>
              <a:gd name="T4" fmla="*/ 4 w 5"/>
              <a:gd name="T5" fmla="*/ 90 h 93"/>
              <a:gd name="T6" fmla="*/ 5 w 5"/>
              <a:gd name="T7" fmla="*/ 4 h 93"/>
              <a:gd name="T8" fmla="*/ 0 w 5"/>
              <a:gd name="T9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93">
                <a:moveTo>
                  <a:pt x="0" y="0"/>
                </a:moveTo>
                <a:cubicBezTo>
                  <a:pt x="0" y="93"/>
                  <a:pt x="0" y="93"/>
                  <a:pt x="0" y="93"/>
                </a:cubicBezTo>
                <a:cubicBezTo>
                  <a:pt x="1" y="92"/>
                  <a:pt x="3" y="91"/>
                  <a:pt x="4" y="90"/>
                </a:cubicBezTo>
                <a:cubicBezTo>
                  <a:pt x="5" y="4"/>
                  <a:pt x="5" y="4"/>
                  <a:pt x="5" y="4"/>
                </a:cubicBezTo>
                <a:cubicBezTo>
                  <a:pt x="3" y="3"/>
                  <a:pt x="2" y="1"/>
                  <a:pt x="0" y="0"/>
                </a:cubicBezTo>
              </a:path>
            </a:pathLst>
          </a:custGeom>
          <a:solidFill>
            <a:srgbClr val="FE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" name="WordArt 467"/>
          <p:cNvSpPr>
            <a:spLocks noChangeArrowheads="1" noChangeShapeType="1" noTextEdit="1"/>
          </p:cNvSpPr>
          <p:nvPr/>
        </p:nvSpPr>
        <p:spPr bwMode="auto">
          <a:xfrm>
            <a:off x="6443663" y="836712"/>
            <a:ext cx="1974850" cy="2762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75" name="Line 468"/>
          <p:cNvSpPr>
            <a:spLocks noChangeShapeType="1"/>
          </p:cNvSpPr>
          <p:nvPr/>
        </p:nvSpPr>
        <p:spPr bwMode="auto">
          <a:xfrm>
            <a:off x="900113" y="2514699"/>
            <a:ext cx="2490787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" name="WordArt 503"/>
          <p:cNvSpPr>
            <a:spLocks noChangeArrowheads="1" noChangeShapeType="1" noTextEdit="1"/>
          </p:cNvSpPr>
          <p:nvPr/>
        </p:nvSpPr>
        <p:spPr bwMode="auto">
          <a:xfrm>
            <a:off x="900113" y="2052737"/>
            <a:ext cx="863600" cy="336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0" cap="none" spc="0" normalizeH="0" baseline="0" noProof="0" smtClean="0">
                <a:ln>
                  <a:noFill/>
                </a:ln>
                <a:gradFill rotWithShape="1">
                  <a:gsLst>
                    <a:gs pos="0">
                      <a:srgbClr val="DDDDDD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Arial"/>
                <a:cs typeface="Arial"/>
              </a:rPr>
              <a:t>80%</a:t>
            </a:r>
            <a:endParaRPr kumimoji="0" lang="zh-CN" altLang="en-US" sz="3600" b="0" i="0" u="none" strike="noStrike" kern="10" cap="none" spc="0" normalizeH="0" baseline="0" noProof="0" smtClean="0">
              <a:ln>
                <a:noFill/>
              </a:ln>
              <a:gradFill rotWithShape="1">
                <a:gsLst>
                  <a:gs pos="0">
                    <a:srgbClr val="DDDDDD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77" name="Line 504"/>
          <p:cNvSpPr>
            <a:spLocks noChangeShapeType="1"/>
          </p:cNvSpPr>
          <p:nvPr/>
        </p:nvSpPr>
        <p:spPr bwMode="auto">
          <a:xfrm>
            <a:off x="517525" y="4819749"/>
            <a:ext cx="2490788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8" name="WordArt 505"/>
          <p:cNvSpPr>
            <a:spLocks noChangeArrowheads="1" noChangeShapeType="1" noTextEdit="1"/>
          </p:cNvSpPr>
          <p:nvPr/>
        </p:nvSpPr>
        <p:spPr bwMode="auto">
          <a:xfrm>
            <a:off x="517525" y="4357787"/>
            <a:ext cx="863600" cy="336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0" cap="none" spc="0" normalizeH="0" baseline="0" noProof="0" smtClean="0">
                <a:ln>
                  <a:noFill/>
                </a:ln>
                <a:gradFill rotWithShape="1">
                  <a:gsLst>
                    <a:gs pos="0">
                      <a:srgbClr val="DDDDDD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Arial"/>
                <a:cs typeface="Arial"/>
              </a:rPr>
              <a:t>40%</a:t>
            </a:r>
            <a:endParaRPr kumimoji="0" lang="zh-CN" altLang="en-US" sz="3600" b="0" i="0" u="none" strike="noStrike" kern="10" cap="none" spc="0" normalizeH="0" baseline="0" noProof="0" smtClean="0">
              <a:ln>
                <a:noFill/>
              </a:ln>
              <a:gradFill rotWithShape="1">
                <a:gsLst>
                  <a:gs pos="0">
                    <a:srgbClr val="DDDDDD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79" name="Line 506"/>
          <p:cNvSpPr>
            <a:spLocks noChangeShapeType="1"/>
          </p:cNvSpPr>
          <p:nvPr/>
        </p:nvSpPr>
        <p:spPr bwMode="auto">
          <a:xfrm>
            <a:off x="6156325" y="3551337"/>
            <a:ext cx="2490788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0" name="WordArt 507"/>
          <p:cNvSpPr>
            <a:spLocks noChangeArrowheads="1" noChangeShapeType="1" noTextEdit="1"/>
          </p:cNvSpPr>
          <p:nvPr/>
        </p:nvSpPr>
        <p:spPr bwMode="auto">
          <a:xfrm>
            <a:off x="7783513" y="3089374"/>
            <a:ext cx="863600" cy="336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0" cap="none" spc="0" normalizeH="0" baseline="0" noProof="0" smtClean="0">
                <a:ln>
                  <a:noFill/>
                </a:ln>
                <a:gradFill rotWithShape="1">
                  <a:gsLst>
                    <a:gs pos="0">
                      <a:srgbClr val="DDDDDD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Arial"/>
                <a:cs typeface="Arial"/>
              </a:rPr>
              <a:t>60%</a:t>
            </a:r>
            <a:endParaRPr kumimoji="0" lang="zh-CN" altLang="en-US" sz="3600" b="0" i="0" u="none" strike="noStrike" kern="10" cap="none" spc="0" normalizeH="0" baseline="0" noProof="0" smtClean="0">
              <a:ln>
                <a:noFill/>
              </a:ln>
              <a:gradFill rotWithShape="1">
                <a:gsLst>
                  <a:gs pos="0">
                    <a:srgbClr val="DDDDDD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1" name="Rectangle 508"/>
          <p:cNvSpPr>
            <a:spLocks noChangeArrowheads="1"/>
          </p:cNvSpPr>
          <p:nvPr/>
        </p:nvSpPr>
        <p:spPr bwMode="auto">
          <a:xfrm>
            <a:off x="6804025" y="3586262"/>
            <a:ext cx="1787525" cy="127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82" name="Rectangle 509"/>
          <p:cNvSpPr>
            <a:spLocks noChangeArrowheads="1"/>
          </p:cNvSpPr>
          <p:nvPr/>
        </p:nvSpPr>
        <p:spPr bwMode="auto">
          <a:xfrm>
            <a:off x="407988" y="4861024"/>
            <a:ext cx="1787525" cy="12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83" name="Rectangle 510"/>
          <p:cNvSpPr>
            <a:spLocks noChangeArrowheads="1"/>
          </p:cNvSpPr>
          <p:nvPr/>
        </p:nvSpPr>
        <p:spPr bwMode="auto">
          <a:xfrm>
            <a:off x="768350" y="2565499"/>
            <a:ext cx="1787525" cy="12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849245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22470</TotalTime>
  <Words>271</Words>
  <Application>Microsoft Office PowerPoint</Application>
  <PresentationFormat>全屏显示(4:3)</PresentationFormat>
  <Paragraphs>43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1256</cp:revision>
  <dcterms:created xsi:type="dcterms:W3CDTF">2009-02-11T05:37:22Z</dcterms:created>
  <dcterms:modified xsi:type="dcterms:W3CDTF">2015-12-05T00:07:09Z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