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90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2015/12/5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2" name="矩形 11"/>
          <p:cNvSpPr/>
          <p:nvPr userDrawn="1"/>
        </p:nvSpPr>
        <p:spPr bwMode="auto">
          <a:xfrm>
            <a:off x="-8625" y="801569"/>
            <a:ext cx="9180512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2015/12/5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843533" y="2494112"/>
            <a:ext cx="2592000" cy="576000"/>
          </a:xfrm>
          <a:prstGeom prst="rect">
            <a:avLst/>
          </a:prstGeom>
          <a:gradFill flip="none" rotWithShape="1">
            <a:gsLst>
              <a:gs pos="0">
                <a:srgbClr val="B4B4B4"/>
              </a:gs>
              <a:gs pos="100000">
                <a:srgbClr val="646464"/>
              </a:gs>
            </a:gsLst>
            <a:lin ang="2700000" scaled="1"/>
            <a:tileRect/>
          </a:gradFill>
          <a:ln w="25400" algn="ctr">
            <a:solidFill>
              <a:srgbClr val="646464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43533" y="3132903"/>
            <a:ext cx="2592000" cy="57600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100000">
                <a:srgbClr val="0070C0"/>
              </a:gs>
            </a:gsLst>
            <a:lin ang="2700000" scaled="1"/>
            <a:tileRect/>
          </a:gradFill>
          <a:ln w="25400" algn="ctr">
            <a:solidFill>
              <a:srgbClr val="0070C0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843533" y="3771694"/>
            <a:ext cx="2592000" cy="576000"/>
          </a:xfrm>
          <a:prstGeom prst="rect">
            <a:avLst/>
          </a:prstGeom>
          <a:gradFill flip="none" rotWithShape="1">
            <a:gsLst>
              <a:gs pos="0">
                <a:srgbClr val="B4B4B4"/>
              </a:gs>
              <a:gs pos="100000">
                <a:srgbClr val="646464"/>
              </a:gs>
            </a:gsLst>
            <a:lin ang="2700000" scaled="1"/>
            <a:tileRect/>
          </a:gradFill>
          <a:ln w="25400" algn="ctr">
            <a:solidFill>
              <a:srgbClr val="646464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43533" y="4410486"/>
            <a:ext cx="2592000" cy="57600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100000">
                <a:srgbClr val="0070C0"/>
              </a:gs>
            </a:gsLst>
            <a:lin ang="2700000" scaled="1"/>
            <a:tileRect/>
          </a:gradFill>
          <a:ln w="25400" algn="ctr">
            <a:solidFill>
              <a:srgbClr val="0070C0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50" name="矩形 8"/>
          <p:cNvSpPr>
            <a:spLocks noChangeArrowheads="1"/>
          </p:cNvSpPr>
          <p:nvPr/>
        </p:nvSpPr>
        <p:spPr bwMode="auto">
          <a:xfrm>
            <a:off x="3500387" y="2494111"/>
            <a:ext cx="1511300" cy="576263"/>
          </a:xfrm>
          <a:prstGeom prst="rect">
            <a:avLst/>
          </a:prstGeom>
          <a:solidFill>
            <a:srgbClr val="A6A6A6">
              <a:alpha val="10196"/>
            </a:srgbClr>
          </a:solidFill>
          <a:ln w="25400" algn="ctr">
            <a:solidFill>
              <a:srgbClr val="646464">
                <a:alpha val="3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51" name="矩形 9"/>
          <p:cNvSpPr>
            <a:spLocks noChangeArrowheads="1"/>
          </p:cNvSpPr>
          <p:nvPr/>
        </p:nvSpPr>
        <p:spPr bwMode="auto">
          <a:xfrm>
            <a:off x="3500387" y="3132286"/>
            <a:ext cx="1511300" cy="576263"/>
          </a:xfrm>
          <a:prstGeom prst="rect">
            <a:avLst/>
          </a:prstGeom>
          <a:solidFill>
            <a:srgbClr val="00B0F0">
              <a:alpha val="10196"/>
            </a:srgbClr>
          </a:solidFill>
          <a:ln w="25400" algn="ctr">
            <a:solidFill>
              <a:srgbClr val="007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52" name="矩形 10"/>
          <p:cNvSpPr>
            <a:spLocks noChangeArrowheads="1"/>
          </p:cNvSpPr>
          <p:nvPr/>
        </p:nvSpPr>
        <p:spPr bwMode="auto">
          <a:xfrm>
            <a:off x="3500387" y="3772049"/>
            <a:ext cx="1511300" cy="576262"/>
          </a:xfrm>
          <a:prstGeom prst="rect">
            <a:avLst/>
          </a:prstGeom>
          <a:solidFill>
            <a:srgbClr val="A6A6A6">
              <a:alpha val="10196"/>
            </a:srgbClr>
          </a:solidFill>
          <a:ln w="25400" algn="ctr">
            <a:solidFill>
              <a:srgbClr val="646464">
                <a:alpha val="3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53" name="矩形 11"/>
          <p:cNvSpPr>
            <a:spLocks noChangeArrowheads="1"/>
          </p:cNvSpPr>
          <p:nvPr/>
        </p:nvSpPr>
        <p:spPr bwMode="auto">
          <a:xfrm>
            <a:off x="3500387" y="4410224"/>
            <a:ext cx="1511300" cy="576262"/>
          </a:xfrm>
          <a:prstGeom prst="rect">
            <a:avLst/>
          </a:prstGeom>
          <a:solidFill>
            <a:srgbClr val="00B0F0">
              <a:alpha val="10196"/>
            </a:srgbClr>
          </a:solidFill>
          <a:ln w="25400" algn="ctr">
            <a:solidFill>
              <a:srgbClr val="0070C0">
                <a:alpha val="3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54" name="矩形 13"/>
          <p:cNvSpPr>
            <a:spLocks noChangeArrowheads="1"/>
          </p:cNvSpPr>
          <p:nvPr/>
        </p:nvSpPr>
        <p:spPr bwMode="auto">
          <a:xfrm>
            <a:off x="3500387" y="1844824"/>
            <a:ext cx="1511300" cy="574675"/>
          </a:xfrm>
          <a:prstGeom prst="rect">
            <a:avLst/>
          </a:prstGeom>
          <a:solidFill>
            <a:schemeClr val="bg1">
              <a:alpha val="39999"/>
            </a:schemeClr>
          </a:solidFill>
          <a:ln w="25400" algn="ctr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55" name="矩形 14"/>
          <p:cNvSpPr>
            <a:spLocks noChangeArrowheads="1"/>
          </p:cNvSpPr>
          <p:nvPr/>
        </p:nvSpPr>
        <p:spPr bwMode="auto">
          <a:xfrm>
            <a:off x="5079950" y="1844824"/>
            <a:ext cx="1511300" cy="574675"/>
          </a:xfrm>
          <a:prstGeom prst="rect">
            <a:avLst/>
          </a:prstGeom>
          <a:solidFill>
            <a:schemeClr val="bg1">
              <a:alpha val="39999"/>
            </a:schemeClr>
          </a:solidFill>
          <a:ln w="25400" algn="ctr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56" name="矩形 15"/>
          <p:cNvSpPr>
            <a:spLocks noChangeArrowheads="1"/>
          </p:cNvSpPr>
          <p:nvPr/>
        </p:nvSpPr>
        <p:spPr bwMode="auto">
          <a:xfrm>
            <a:off x="6659512" y="1844824"/>
            <a:ext cx="1512888" cy="574675"/>
          </a:xfrm>
          <a:prstGeom prst="rect">
            <a:avLst/>
          </a:prstGeom>
          <a:solidFill>
            <a:schemeClr val="bg1">
              <a:alpha val="39999"/>
            </a:schemeClr>
          </a:solidFill>
          <a:ln w="25400" algn="ctr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57" name="TextBox 146"/>
          <p:cNvSpPr txBox="1">
            <a:spLocks noChangeArrowheads="1"/>
          </p:cNvSpPr>
          <p:nvPr/>
        </p:nvSpPr>
        <p:spPr bwMode="auto">
          <a:xfrm>
            <a:off x="1134048" y="3251626"/>
            <a:ext cx="2010970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TextBox 146"/>
          <p:cNvSpPr txBox="1">
            <a:spLocks noChangeArrowheads="1"/>
          </p:cNvSpPr>
          <p:nvPr/>
        </p:nvSpPr>
        <p:spPr bwMode="auto">
          <a:xfrm>
            <a:off x="1134048" y="4529097"/>
            <a:ext cx="2010970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TextBox 146"/>
          <p:cNvSpPr txBox="1">
            <a:spLocks noChangeArrowheads="1"/>
          </p:cNvSpPr>
          <p:nvPr/>
        </p:nvSpPr>
        <p:spPr bwMode="auto">
          <a:xfrm>
            <a:off x="1134048" y="3897085"/>
            <a:ext cx="2010970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Box 146"/>
          <p:cNvSpPr txBox="1">
            <a:spLocks noChangeArrowheads="1"/>
          </p:cNvSpPr>
          <p:nvPr/>
        </p:nvSpPr>
        <p:spPr bwMode="auto">
          <a:xfrm>
            <a:off x="1134048" y="2612835"/>
            <a:ext cx="2010970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26"/>
          <p:cNvSpPr>
            <a:spLocks noChangeArrowheads="1"/>
          </p:cNvSpPr>
          <p:nvPr/>
        </p:nvSpPr>
        <p:spPr bwMode="auto">
          <a:xfrm>
            <a:off x="5079950" y="2494111"/>
            <a:ext cx="1511300" cy="576263"/>
          </a:xfrm>
          <a:prstGeom prst="rect">
            <a:avLst/>
          </a:prstGeom>
          <a:solidFill>
            <a:srgbClr val="A6A6A6">
              <a:alpha val="10196"/>
            </a:srgbClr>
          </a:solidFill>
          <a:ln w="25400" algn="ctr">
            <a:solidFill>
              <a:srgbClr val="646464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62" name="矩形 27"/>
          <p:cNvSpPr>
            <a:spLocks noChangeArrowheads="1"/>
          </p:cNvSpPr>
          <p:nvPr/>
        </p:nvSpPr>
        <p:spPr bwMode="auto">
          <a:xfrm>
            <a:off x="5079950" y="3132286"/>
            <a:ext cx="1511300" cy="576263"/>
          </a:xfrm>
          <a:prstGeom prst="rect">
            <a:avLst/>
          </a:prstGeom>
          <a:solidFill>
            <a:srgbClr val="00B0F0">
              <a:alpha val="10196"/>
            </a:srgbClr>
          </a:solidFill>
          <a:ln w="25400" algn="ctr">
            <a:solidFill>
              <a:srgbClr val="0070C0">
                <a:alpha val="3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63" name="矩形 28"/>
          <p:cNvSpPr>
            <a:spLocks noChangeArrowheads="1"/>
          </p:cNvSpPr>
          <p:nvPr/>
        </p:nvSpPr>
        <p:spPr bwMode="auto">
          <a:xfrm>
            <a:off x="5079950" y="3772049"/>
            <a:ext cx="1511300" cy="576262"/>
          </a:xfrm>
          <a:prstGeom prst="rect">
            <a:avLst/>
          </a:prstGeom>
          <a:solidFill>
            <a:srgbClr val="A6A6A6">
              <a:alpha val="10196"/>
            </a:srgbClr>
          </a:solidFill>
          <a:ln w="25400" algn="ctr">
            <a:solidFill>
              <a:srgbClr val="646464">
                <a:alpha val="3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64" name="矩形 29"/>
          <p:cNvSpPr>
            <a:spLocks noChangeArrowheads="1"/>
          </p:cNvSpPr>
          <p:nvPr/>
        </p:nvSpPr>
        <p:spPr bwMode="auto">
          <a:xfrm>
            <a:off x="5079950" y="4410224"/>
            <a:ext cx="1511300" cy="576262"/>
          </a:xfrm>
          <a:prstGeom prst="rect">
            <a:avLst/>
          </a:prstGeom>
          <a:solidFill>
            <a:srgbClr val="00B0F0">
              <a:alpha val="10196"/>
            </a:srgbClr>
          </a:solidFill>
          <a:ln w="25400" algn="ctr">
            <a:solidFill>
              <a:srgbClr val="007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65" name="矩形 30"/>
          <p:cNvSpPr>
            <a:spLocks noChangeArrowheads="1"/>
          </p:cNvSpPr>
          <p:nvPr/>
        </p:nvSpPr>
        <p:spPr bwMode="auto">
          <a:xfrm>
            <a:off x="6659512" y="2494111"/>
            <a:ext cx="1512888" cy="576263"/>
          </a:xfrm>
          <a:prstGeom prst="rect">
            <a:avLst/>
          </a:prstGeom>
          <a:solidFill>
            <a:srgbClr val="A6A6A6">
              <a:alpha val="10196"/>
            </a:srgbClr>
          </a:solidFill>
          <a:ln w="25400" algn="ctr">
            <a:solidFill>
              <a:srgbClr val="646464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66" name="矩形 31"/>
          <p:cNvSpPr>
            <a:spLocks noChangeArrowheads="1"/>
          </p:cNvSpPr>
          <p:nvPr/>
        </p:nvSpPr>
        <p:spPr bwMode="auto">
          <a:xfrm>
            <a:off x="6659512" y="3132286"/>
            <a:ext cx="1512888" cy="576263"/>
          </a:xfrm>
          <a:prstGeom prst="rect">
            <a:avLst/>
          </a:prstGeom>
          <a:solidFill>
            <a:srgbClr val="00B0F0">
              <a:alpha val="10196"/>
            </a:srgbClr>
          </a:solidFill>
          <a:ln w="25400" algn="ctr">
            <a:solidFill>
              <a:srgbClr val="0070C0">
                <a:alpha val="3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67" name="矩形 32"/>
          <p:cNvSpPr>
            <a:spLocks noChangeArrowheads="1"/>
          </p:cNvSpPr>
          <p:nvPr/>
        </p:nvSpPr>
        <p:spPr bwMode="auto">
          <a:xfrm>
            <a:off x="6659512" y="3772049"/>
            <a:ext cx="1512888" cy="576262"/>
          </a:xfrm>
          <a:prstGeom prst="rect">
            <a:avLst/>
          </a:prstGeom>
          <a:solidFill>
            <a:srgbClr val="A6A6A6">
              <a:alpha val="10196"/>
            </a:srgbClr>
          </a:solidFill>
          <a:ln w="25400" algn="ctr">
            <a:solidFill>
              <a:srgbClr val="646464">
                <a:alpha val="3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68" name="矩形 33"/>
          <p:cNvSpPr>
            <a:spLocks noChangeArrowheads="1"/>
          </p:cNvSpPr>
          <p:nvPr/>
        </p:nvSpPr>
        <p:spPr bwMode="auto">
          <a:xfrm>
            <a:off x="6659512" y="4410224"/>
            <a:ext cx="1512888" cy="576262"/>
          </a:xfrm>
          <a:prstGeom prst="rect">
            <a:avLst/>
          </a:prstGeom>
          <a:solidFill>
            <a:srgbClr val="00B0F0">
              <a:alpha val="10196"/>
            </a:srgbClr>
          </a:solidFill>
          <a:ln w="25400" algn="ctr">
            <a:solidFill>
              <a:srgbClr val="0070C0">
                <a:alpha val="3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69" name="同心圆 68"/>
          <p:cNvSpPr>
            <a:spLocks noChangeAspect="1"/>
          </p:cNvSpPr>
          <p:nvPr/>
        </p:nvSpPr>
        <p:spPr>
          <a:xfrm>
            <a:off x="5727650" y="2673499"/>
            <a:ext cx="215900" cy="215900"/>
          </a:xfrm>
          <a:prstGeom prst="donu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0" name="矩形 36"/>
          <p:cNvSpPr>
            <a:spLocks noChangeArrowheads="1"/>
          </p:cNvSpPr>
          <p:nvPr/>
        </p:nvSpPr>
        <p:spPr bwMode="auto">
          <a:xfrm>
            <a:off x="842912" y="1844824"/>
            <a:ext cx="2592388" cy="574675"/>
          </a:xfrm>
          <a:prstGeom prst="rect">
            <a:avLst/>
          </a:prstGeom>
          <a:solidFill>
            <a:schemeClr val="bg1">
              <a:alpha val="39999"/>
            </a:schemeClr>
          </a:solidFill>
          <a:ln w="25400" algn="ctr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71" name="同心圆 70"/>
          <p:cNvSpPr>
            <a:spLocks noChangeAspect="1"/>
          </p:cNvSpPr>
          <p:nvPr/>
        </p:nvSpPr>
        <p:spPr>
          <a:xfrm>
            <a:off x="4148087" y="3313261"/>
            <a:ext cx="215900" cy="215900"/>
          </a:xfrm>
          <a:prstGeom prst="donu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2" name="同心圆 71"/>
          <p:cNvSpPr>
            <a:spLocks noChangeAspect="1"/>
          </p:cNvSpPr>
          <p:nvPr/>
        </p:nvSpPr>
        <p:spPr>
          <a:xfrm>
            <a:off x="7307212" y="3313261"/>
            <a:ext cx="215900" cy="215900"/>
          </a:xfrm>
          <a:prstGeom prst="donu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3" name="乘号 72"/>
          <p:cNvSpPr>
            <a:spLocks noChangeAspect="1"/>
          </p:cNvSpPr>
          <p:nvPr/>
        </p:nvSpPr>
        <p:spPr>
          <a:xfrm>
            <a:off x="4111575" y="2638574"/>
            <a:ext cx="287337" cy="287337"/>
          </a:xfrm>
          <a:prstGeom prst="mathMultiply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4" name="乘号 73"/>
          <p:cNvSpPr>
            <a:spLocks noChangeAspect="1"/>
          </p:cNvSpPr>
          <p:nvPr/>
        </p:nvSpPr>
        <p:spPr>
          <a:xfrm>
            <a:off x="7272287" y="2638574"/>
            <a:ext cx="287338" cy="287337"/>
          </a:xfrm>
          <a:prstGeom prst="mathMultiply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5" name="乘号 74"/>
          <p:cNvSpPr>
            <a:spLocks noChangeAspect="1"/>
          </p:cNvSpPr>
          <p:nvPr/>
        </p:nvSpPr>
        <p:spPr>
          <a:xfrm>
            <a:off x="5691137" y="3276749"/>
            <a:ext cx="288925" cy="288925"/>
          </a:xfrm>
          <a:prstGeom prst="mathMultiply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6" name="乘号 75"/>
          <p:cNvSpPr>
            <a:spLocks noChangeAspect="1"/>
          </p:cNvSpPr>
          <p:nvPr/>
        </p:nvSpPr>
        <p:spPr>
          <a:xfrm>
            <a:off x="4111575" y="3914924"/>
            <a:ext cx="287337" cy="288925"/>
          </a:xfrm>
          <a:prstGeom prst="mathMultiply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1" name="乘号 120"/>
          <p:cNvSpPr>
            <a:spLocks noChangeAspect="1"/>
          </p:cNvSpPr>
          <p:nvPr/>
        </p:nvSpPr>
        <p:spPr>
          <a:xfrm>
            <a:off x="4111575" y="4554686"/>
            <a:ext cx="287337" cy="287338"/>
          </a:xfrm>
          <a:prstGeom prst="mathMultiply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2" name="乘号 121"/>
          <p:cNvSpPr>
            <a:spLocks noChangeAspect="1"/>
          </p:cNvSpPr>
          <p:nvPr/>
        </p:nvSpPr>
        <p:spPr>
          <a:xfrm>
            <a:off x="5691137" y="4554686"/>
            <a:ext cx="288925" cy="287338"/>
          </a:xfrm>
          <a:prstGeom prst="mathMultiply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3" name="乘号 122"/>
          <p:cNvSpPr>
            <a:spLocks noChangeAspect="1"/>
          </p:cNvSpPr>
          <p:nvPr/>
        </p:nvSpPr>
        <p:spPr>
          <a:xfrm>
            <a:off x="5691137" y="3914924"/>
            <a:ext cx="288925" cy="288925"/>
          </a:xfrm>
          <a:prstGeom prst="mathMultiply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4" name="减号 123"/>
          <p:cNvSpPr>
            <a:spLocks noChangeAspect="1"/>
          </p:cNvSpPr>
          <p:nvPr/>
        </p:nvSpPr>
        <p:spPr>
          <a:xfrm>
            <a:off x="7272287" y="3914924"/>
            <a:ext cx="287338" cy="288925"/>
          </a:xfrm>
          <a:prstGeom prst="mathMinus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5" name="减号 124"/>
          <p:cNvSpPr>
            <a:spLocks noChangeAspect="1"/>
          </p:cNvSpPr>
          <p:nvPr/>
        </p:nvSpPr>
        <p:spPr>
          <a:xfrm>
            <a:off x="7272287" y="4554686"/>
            <a:ext cx="287338" cy="287338"/>
          </a:xfrm>
          <a:prstGeom prst="mathMinus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6" name="TextBox 146"/>
          <p:cNvSpPr txBox="1">
            <a:spLocks noChangeArrowheads="1"/>
          </p:cNvSpPr>
          <p:nvPr/>
        </p:nvSpPr>
        <p:spPr bwMode="auto">
          <a:xfrm>
            <a:off x="1134048" y="1962894"/>
            <a:ext cx="2010970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7" name="TextBox 146"/>
          <p:cNvSpPr txBox="1">
            <a:spLocks noChangeArrowheads="1"/>
          </p:cNvSpPr>
          <p:nvPr/>
        </p:nvSpPr>
        <p:spPr bwMode="auto">
          <a:xfrm>
            <a:off x="3504817" y="1962894"/>
            <a:ext cx="1501760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8" name="TextBox 146"/>
          <p:cNvSpPr txBox="1">
            <a:spLocks noChangeArrowheads="1"/>
          </p:cNvSpPr>
          <p:nvPr/>
        </p:nvSpPr>
        <p:spPr bwMode="auto">
          <a:xfrm>
            <a:off x="5084846" y="1962894"/>
            <a:ext cx="1501760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9" name="TextBox 146"/>
          <p:cNvSpPr txBox="1">
            <a:spLocks noChangeArrowheads="1"/>
          </p:cNvSpPr>
          <p:nvPr/>
        </p:nvSpPr>
        <p:spPr bwMode="auto">
          <a:xfrm>
            <a:off x="6664875" y="1962894"/>
            <a:ext cx="1501760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7022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22470</TotalTime>
  <Words>185</Words>
  <Application>Microsoft Office PowerPoint</Application>
  <PresentationFormat>全屏显示(4:3)</PresentationFormat>
  <Paragraphs>25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1257</cp:revision>
  <dcterms:created xsi:type="dcterms:W3CDTF">2009-02-11T05:37:22Z</dcterms:created>
  <dcterms:modified xsi:type="dcterms:W3CDTF">2015-12-05T01:37:58Z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