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10" r:id="rId2"/>
  </p:sldMasterIdLst>
  <p:notesMasterIdLst>
    <p:notesMasterId r:id="rId5"/>
  </p:notesMasterIdLst>
  <p:handoutMasterIdLst>
    <p:handoutMasterId r:id="rId6"/>
  </p:handoutMasterIdLst>
  <p:sldIdLst>
    <p:sldId id="317" r:id="rId3"/>
    <p:sldId id="311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129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12/4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12/4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595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4542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15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033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104075" y="643548"/>
            <a:ext cx="8928994" cy="608258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1160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8321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1417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4760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416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409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7677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092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12/4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2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55545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4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矩形 82"/>
          <p:cNvSpPr/>
          <p:nvPr/>
        </p:nvSpPr>
        <p:spPr>
          <a:xfrm>
            <a:off x="3072687" y="4182274"/>
            <a:ext cx="5220852" cy="570515"/>
          </a:xfrm>
          <a:prstGeom prst="rect">
            <a:avLst/>
          </a:prstGeom>
          <a:gradFill rotWithShape="1">
            <a:gsLst>
              <a:gs pos="20000">
                <a:sysClr val="window" lastClr="FFFFFF">
                  <a:alpha val="50000"/>
                </a:sysClr>
              </a:gs>
              <a:gs pos="100000">
                <a:srgbClr val="4F81BD">
                  <a:tint val="50000"/>
                  <a:shade val="100000"/>
                  <a:satMod val="350000"/>
                  <a:alpha val="0"/>
                </a:srgbClr>
              </a:gs>
            </a:gsLst>
            <a:lin ang="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91438" tIns="45719" rIns="91438" bIns="45719" rtlCol="0" anchor="ctr"/>
          <a:lstStyle/>
          <a:p>
            <a:pPr marL="0" marR="0" lvl="0" indent="0" algn="ctr" defTabSz="4571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80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84" name="矩形 83"/>
          <p:cNvSpPr/>
          <p:nvPr/>
        </p:nvSpPr>
        <p:spPr>
          <a:xfrm flipH="1">
            <a:off x="3072687" y="3420274"/>
            <a:ext cx="5220852" cy="570515"/>
          </a:xfrm>
          <a:prstGeom prst="rect">
            <a:avLst/>
          </a:prstGeom>
          <a:gradFill rotWithShape="1">
            <a:gsLst>
              <a:gs pos="20000">
                <a:sysClr val="window" lastClr="FFFFFF">
                  <a:alpha val="50000"/>
                </a:sysClr>
              </a:gs>
              <a:gs pos="100000">
                <a:srgbClr val="4F81BD">
                  <a:tint val="50000"/>
                  <a:shade val="100000"/>
                  <a:satMod val="350000"/>
                  <a:alpha val="0"/>
                </a:srgbClr>
              </a:gs>
            </a:gsLst>
            <a:lin ang="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91438" tIns="45719" rIns="91438" bIns="45719" rtlCol="0" anchor="ctr"/>
          <a:lstStyle/>
          <a:p>
            <a:pPr marL="0" marR="0" lvl="0" indent="0" algn="ctr" defTabSz="4571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80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3072687" y="2658274"/>
            <a:ext cx="5220852" cy="570515"/>
          </a:xfrm>
          <a:prstGeom prst="rect">
            <a:avLst/>
          </a:prstGeom>
          <a:gradFill rotWithShape="1">
            <a:gsLst>
              <a:gs pos="20000">
                <a:sysClr val="window" lastClr="FFFFFF">
                  <a:alpha val="50000"/>
                </a:sysClr>
              </a:gs>
              <a:gs pos="100000">
                <a:srgbClr val="4F81BD">
                  <a:tint val="50000"/>
                  <a:shade val="100000"/>
                  <a:satMod val="350000"/>
                  <a:alpha val="0"/>
                </a:srgbClr>
              </a:gs>
            </a:gsLst>
            <a:lin ang="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91438" tIns="45719" rIns="91438" bIns="45719" rtlCol="0" anchor="ctr"/>
          <a:lstStyle/>
          <a:p>
            <a:pPr marL="0" marR="0" lvl="0" indent="0" algn="ctr" defTabSz="4571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80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86" name="矩形 85"/>
          <p:cNvSpPr/>
          <p:nvPr/>
        </p:nvSpPr>
        <p:spPr>
          <a:xfrm flipH="1">
            <a:off x="3072687" y="1896274"/>
            <a:ext cx="5220852" cy="570515"/>
          </a:xfrm>
          <a:prstGeom prst="rect">
            <a:avLst/>
          </a:prstGeom>
          <a:gradFill rotWithShape="1">
            <a:gsLst>
              <a:gs pos="20000">
                <a:sysClr val="window" lastClr="FFFFFF">
                  <a:alpha val="50000"/>
                </a:sysClr>
              </a:gs>
              <a:gs pos="100000">
                <a:srgbClr val="4F81BD">
                  <a:tint val="50000"/>
                  <a:shade val="100000"/>
                  <a:satMod val="350000"/>
                  <a:alpha val="0"/>
                </a:srgbClr>
              </a:gs>
            </a:gsLst>
            <a:lin ang="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91438" tIns="45719" rIns="91438" bIns="45719" rtlCol="0" anchor="ctr"/>
          <a:lstStyle/>
          <a:p>
            <a:pPr marL="0" marR="0" lvl="0" indent="0" algn="r" defTabSz="4571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80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grpSp>
        <p:nvGrpSpPr>
          <p:cNvPr id="87" name="组 28"/>
          <p:cNvGrpSpPr/>
          <p:nvPr/>
        </p:nvGrpSpPr>
        <p:grpSpPr>
          <a:xfrm>
            <a:off x="511729" y="2243425"/>
            <a:ext cx="1427147" cy="356474"/>
            <a:chOff x="0" y="937679"/>
            <a:chExt cx="1151467" cy="356474"/>
          </a:xfrm>
          <a:solidFill>
            <a:srgbClr val="F79646">
              <a:lumMod val="75000"/>
            </a:srgbClr>
          </a:solidFill>
        </p:grpSpPr>
        <p:sp>
          <p:nvSpPr>
            <p:cNvPr id="88" name="矩形 87"/>
            <p:cNvSpPr/>
            <p:nvPr/>
          </p:nvSpPr>
          <p:spPr>
            <a:xfrm>
              <a:off x="0" y="937679"/>
              <a:ext cx="1151467" cy="356474"/>
            </a:xfrm>
            <a:prstGeom prst="rect">
              <a:avLst/>
            </a:prstGeom>
            <a:grpFill/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89" name="文本框 5"/>
            <p:cNvSpPr txBox="1"/>
            <p:nvPr/>
          </p:nvSpPr>
          <p:spPr>
            <a:xfrm>
              <a:off x="0" y="992806"/>
              <a:ext cx="1151467" cy="24622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CONTENTS</a:t>
              </a:r>
              <a:endParaRPr kumimoji="1" lang="zh-CN" alt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Arial"/>
              </a:endParaRPr>
            </a:p>
          </p:txBody>
        </p:sp>
      </p:grpSp>
      <p:grpSp>
        <p:nvGrpSpPr>
          <p:cNvPr id="90" name="组 29"/>
          <p:cNvGrpSpPr/>
          <p:nvPr/>
        </p:nvGrpSpPr>
        <p:grpSpPr>
          <a:xfrm>
            <a:off x="291588" y="2692415"/>
            <a:ext cx="1427147" cy="356474"/>
            <a:chOff x="0" y="1377583"/>
            <a:chExt cx="1151467" cy="356474"/>
          </a:xfrm>
        </p:grpSpPr>
        <p:sp>
          <p:nvSpPr>
            <p:cNvPr id="91" name="矩形 90"/>
            <p:cNvSpPr/>
            <p:nvPr/>
          </p:nvSpPr>
          <p:spPr>
            <a:xfrm>
              <a:off x="0" y="1377583"/>
              <a:ext cx="1151467" cy="356474"/>
            </a:xfrm>
            <a:prstGeom prst="rect">
              <a:avLst/>
            </a:prstGeom>
            <a:solidFill>
              <a:sysClr val="window" lastClr="FFFFFF">
                <a:alpha val="51000"/>
              </a:sysClr>
            </a:solidFill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92" name="文本框 20"/>
            <p:cNvSpPr txBox="1"/>
            <p:nvPr/>
          </p:nvSpPr>
          <p:spPr>
            <a:xfrm>
              <a:off x="0" y="1432710"/>
              <a:ext cx="11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用户困扰</a:t>
              </a:r>
            </a:p>
          </p:txBody>
        </p:sp>
      </p:grpSp>
      <p:grpSp>
        <p:nvGrpSpPr>
          <p:cNvPr id="93" name="组 30"/>
          <p:cNvGrpSpPr/>
          <p:nvPr/>
        </p:nvGrpSpPr>
        <p:grpSpPr>
          <a:xfrm>
            <a:off x="291588" y="3141404"/>
            <a:ext cx="1427147" cy="356474"/>
            <a:chOff x="0" y="1825991"/>
            <a:chExt cx="1151467" cy="356474"/>
          </a:xfrm>
        </p:grpSpPr>
        <p:sp>
          <p:nvSpPr>
            <p:cNvPr id="94" name="矩形 93"/>
            <p:cNvSpPr/>
            <p:nvPr/>
          </p:nvSpPr>
          <p:spPr>
            <a:xfrm>
              <a:off x="0" y="1825991"/>
              <a:ext cx="1151467" cy="356474"/>
            </a:xfrm>
            <a:prstGeom prst="rect">
              <a:avLst/>
            </a:prstGeom>
            <a:solidFill>
              <a:sysClr val="window" lastClr="FFFFFF">
                <a:alpha val="51000"/>
              </a:sysClr>
            </a:solidFill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95" name="文本框 22"/>
            <p:cNvSpPr txBox="1"/>
            <p:nvPr/>
          </p:nvSpPr>
          <p:spPr>
            <a:xfrm>
              <a:off x="0" y="1881118"/>
              <a:ext cx="11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提出需求</a:t>
              </a:r>
            </a:p>
          </p:txBody>
        </p:sp>
      </p:grpSp>
      <p:grpSp>
        <p:nvGrpSpPr>
          <p:cNvPr id="96" name="组 31"/>
          <p:cNvGrpSpPr/>
          <p:nvPr/>
        </p:nvGrpSpPr>
        <p:grpSpPr>
          <a:xfrm>
            <a:off x="291588" y="3590394"/>
            <a:ext cx="1427147" cy="356474"/>
            <a:chOff x="0" y="2279893"/>
            <a:chExt cx="1151467" cy="356474"/>
          </a:xfrm>
        </p:grpSpPr>
        <p:sp>
          <p:nvSpPr>
            <p:cNvPr id="97" name="矩形 96"/>
            <p:cNvSpPr/>
            <p:nvPr/>
          </p:nvSpPr>
          <p:spPr>
            <a:xfrm>
              <a:off x="0" y="2279893"/>
              <a:ext cx="1151467" cy="356474"/>
            </a:xfrm>
            <a:prstGeom prst="rect">
              <a:avLst/>
            </a:prstGeom>
            <a:solidFill>
              <a:sysClr val="window" lastClr="FFFFFF">
                <a:alpha val="51000"/>
              </a:sysClr>
            </a:solidFill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98" name="文本框 24"/>
            <p:cNvSpPr txBox="1"/>
            <p:nvPr/>
          </p:nvSpPr>
          <p:spPr>
            <a:xfrm>
              <a:off x="0" y="2335020"/>
              <a:ext cx="11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解决方案</a:t>
              </a:r>
            </a:p>
          </p:txBody>
        </p:sp>
      </p:grpSp>
      <p:grpSp>
        <p:nvGrpSpPr>
          <p:cNvPr id="99" name="组 32"/>
          <p:cNvGrpSpPr/>
          <p:nvPr/>
        </p:nvGrpSpPr>
        <p:grpSpPr>
          <a:xfrm>
            <a:off x="291588" y="4039385"/>
            <a:ext cx="1427147" cy="356474"/>
            <a:chOff x="0" y="2733640"/>
            <a:chExt cx="1151467" cy="356474"/>
          </a:xfrm>
        </p:grpSpPr>
        <p:sp>
          <p:nvSpPr>
            <p:cNvPr id="100" name="矩形 99"/>
            <p:cNvSpPr/>
            <p:nvPr/>
          </p:nvSpPr>
          <p:spPr>
            <a:xfrm>
              <a:off x="0" y="2733640"/>
              <a:ext cx="1151467" cy="356474"/>
            </a:xfrm>
            <a:prstGeom prst="rect">
              <a:avLst/>
            </a:prstGeom>
            <a:solidFill>
              <a:sysClr val="window" lastClr="FFFFFF">
                <a:alpha val="51000"/>
              </a:sysClr>
            </a:solidFill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01" name="文本框 27"/>
            <p:cNvSpPr txBox="1"/>
            <p:nvPr/>
          </p:nvSpPr>
          <p:spPr>
            <a:xfrm>
              <a:off x="0" y="2788767"/>
              <a:ext cx="11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产品展示</a:t>
              </a:r>
            </a:p>
          </p:txBody>
        </p:sp>
      </p:grpSp>
      <p:sp>
        <p:nvSpPr>
          <p:cNvPr id="102" name="文本框 42"/>
          <p:cNvSpPr txBox="1"/>
          <p:nvPr/>
        </p:nvSpPr>
        <p:spPr>
          <a:xfrm>
            <a:off x="2908324" y="1920905"/>
            <a:ext cx="4681344" cy="46166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r" defTabSz="457189"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2400" b="1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NO.</a:t>
            </a:r>
            <a:r>
              <a:rPr kumimoji="1" lang="zh-CN" altLang="en-US" sz="2400" b="1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2400" b="1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1</a:t>
            </a:r>
            <a:r>
              <a:rPr kumimoji="1" lang="zh-CN" altLang="en-US" sz="2400" b="1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  用户困扰</a:t>
            </a:r>
            <a:endParaRPr kumimoji="1" lang="zh-CN" altLang="en-US" sz="2400" b="1" dirty="0">
              <a:solidFill>
                <a:prstClr val="white"/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103" name="文本框 33"/>
          <p:cNvSpPr txBox="1"/>
          <p:nvPr/>
        </p:nvSpPr>
        <p:spPr>
          <a:xfrm>
            <a:off x="3695730" y="3455398"/>
            <a:ext cx="3897139" cy="46166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r" defTabSz="457189"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2400" b="1" dirty="0" smtClean="0">
                <a:solidFill>
                  <a:prstClr val="white"/>
                </a:solidFill>
                <a:latin typeface="Arial"/>
                <a:ea typeface="微软雅黑"/>
                <a:cs typeface="Arial"/>
              </a:rPr>
              <a:t>NO.</a:t>
            </a:r>
            <a:r>
              <a:rPr kumimoji="1" lang="zh-CN" altLang="en-US" sz="2400" b="1" dirty="0" smtClean="0">
                <a:solidFill>
                  <a:prstClr val="white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2400" b="1" dirty="0">
                <a:solidFill>
                  <a:prstClr val="white"/>
                </a:solidFill>
                <a:latin typeface="Arial"/>
                <a:ea typeface="微软雅黑"/>
                <a:cs typeface="Arial"/>
              </a:rPr>
              <a:t>3</a:t>
            </a:r>
            <a:r>
              <a:rPr kumimoji="1" lang="zh-CN" altLang="en-US" sz="2400" b="1" dirty="0">
                <a:solidFill>
                  <a:prstClr val="white"/>
                </a:solidFill>
                <a:latin typeface="Arial"/>
                <a:ea typeface="微软雅黑"/>
                <a:cs typeface="Arial"/>
              </a:rPr>
              <a:t>  解决方案</a:t>
            </a:r>
          </a:p>
        </p:txBody>
      </p:sp>
      <p:sp>
        <p:nvSpPr>
          <p:cNvPr id="104" name="文本框 36"/>
          <p:cNvSpPr txBox="1"/>
          <p:nvPr/>
        </p:nvSpPr>
        <p:spPr>
          <a:xfrm>
            <a:off x="3935896" y="2741184"/>
            <a:ext cx="3711696" cy="46166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2400" b="1" dirty="0">
                <a:solidFill>
                  <a:prstClr val="white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2400" b="1" dirty="0" smtClean="0">
                <a:solidFill>
                  <a:prstClr val="white"/>
                </a:solidFill>
                <a:latin typeface="Arial"/>
                <a:ea typeface="微软雅黑"/>
                <a:cs typeface="Arial"/>
              </a:rPr>
              <a:t>NO. </a:t>
            </a:r>
            <a:r>
              <a:rPr kumimoji="1" lang="en-US" altLang="zh-CN" sz="2400" b="1" dirty="0">
                <a:solidFill>
                  <a:prstClr val="white"/>
                </a:solidFill>
                <a:latin typeface="Arial"/>
                <a:ea typeface="微软雅黑"/>
                <a:cs typeface="Arial"/>
              </a:rPr>
              <a:t>2</a:t>
            </a:r>
            <a:r>
              <a:rPr kumimoji="1" lang="zh-CN" altLang="en-US" sz="2400" b="1" dirty="0">
                <a:solidFill>
                  <a:prstClr val="white"/>
                </a:solidFill>
                <a:latin typeface="Arial"/>
                <a:ea typeface="微软雅黑"/>
                <a:cs typeface="Arial"/>
              </a:rPr>
              <a:t>  提出需求</a:t>
            </a:r>
          </a:p>
        </p:txBody>
      </p:sp>
      <p:sp>
        <p:nvSpPr>
          <p:cNvPr id="105" name="文本框 40"/>
          <p:cNvSpPr txBox="1"/>
          <p:nvPr/>
        </p:nvSpPr>
        <p:spPr>
          <a:xfrm>
            <a:off x="4043787" y="4225699"/>
            <a:ext cx="4035604" cy="46166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2400" b="1" dirty="0" smtClean="0">
                <a:solidFill>
                  <a:prstClr val="white"/>
                </a:solidFill>
                <a:latin typeface="Arial"/>
                <a:ea typeface="微软雅黑"/>
                <a:cs typeface="Arial"/>
              </a:rPr>
              <a:t>NO.</a:t>
            </a:r>
            <a:r>
              <a:rPr kumimoji="1" lang="zh-CN" altLang="en-US" sz="2400" b="1" dirty="0" smtClean="0">
                <a:solidFill>
                  <a:prstClr val="white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2400" b="1" dirty="0">
                <a:solidFill>
                  <a:prstClr val="white"/>
                </a:solidFill>
                <a:latin typeface="Arial"/>
                <a:ea typeface="微软雅黑"/>
                <a:cs typeface="Arial"/>
              </a:rPr>
              <a:t>4</a:t>
            </a:r>
            <a:r>
              <a:rPr kumimoji="1" lang="zh-CN" altLang="en-US" sz="2400" b="1" dirty="0">
                <a:solidFill>
                  <a:prstClr val="white"/>
                </a:solidFill>
                <a:latin typeface="Arial"/>
                <a:ea typeface="微软雅黑"/>
                <a:cs typeface="Arial"/>
              </a:rPr>
              <a:t>  产品展示</a:t>
            </a:r>
          </a:p>
        </p:txBody>
      </p:sp>
      <p:sp>
        <p:nvSpPr>
          <p:cNvPr id="106" name="文本框 9"/>
          <p:cNvSpPr txBox="1"/>
          <p:nvPr/>
        </p:nvSpPr>
        <p:spPr>
          <a:xfrm flipH="1">
            <a:off x="7738118" y="1430113"/>
            <a:ext cx="938338" cy="132343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38" tIns="45719" rIns="91438" bIns="45719" rtlCol="0">
            <a:sp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8000" b="1" dirty="0">
                <a:solidFill>
                  <a:srgbClr val="F79646">
                    <a:lumMod val="75000"/>
                  </a:srgbClr>
                </a:solidFill>
                <a:latin typeface="微软雅黑"/>
                <a:ea typeface="微软雅黑"/>
              </a:rPr>
              <a:t>1</a:t>
            </a:r>
            <a:endParaRPr kumimoji="1" lang="zh-CN" altLang="en-US" sz="8000" b="1" dirty="0">
              <a:solidFill>
                <a:srgbClr val="F79646">
                  <a:lumMod val="75000"/>
                </a:srgbClr>
              </a:solidFill>
              <a:latin typeface="微软雅黑"/>
              <a:ea typeface="微软雅黑"/>
            </a:endParaRPr>
          </a:p>
        </p:txBody>
      </p:sp>
      <p:sp>
        <p:nvSpPr>
          <p:cNvPr id="107" name="文本框 15"/>
          <p:cNvSpPr txBox="1"/>
          <p:nvPr/>
        </p:nvSpPr>
        <p:spPr>
          <a:xfrm flipH="1">
            <a:off x="3105174" y="2182443"/>
            <a:ext cx="938338" cy="132343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38" tIns="45719" rIns="91438" bIns="45719" rtlCol="0">
            <a:sp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8000" b="1" dirty="0">
                <a:solidFill>
                  <a:srgbClr val="F79646">
                    <a:lumMod val="75000"/>
                  </a:srgbClr>
                </a:solidFill>
                <a:latin typeface="微软雅黑"/>
                <a:ea typeface="微软雅黑"/>
              </a:rPr>
              <a:t>2</a:t>
            </a:r>
            <a:endParaRPr kumimoji="1" lang="zh-CN" altLang="en-US" sz="8000" b="1" dirty="0">
              <a:solidFill>
                <a:srgbClr val="F79646">
                  <a:lumMod val="75000"/>
                </a:srgbClr>
              </a:solidFill>
              <a:latin typeface="微软雅黑"/>
              <a:ea typeface="微软雅黑"/>
            </a:endParaRPr>
          </a:p>
        </p:txBody>
      </p:sp>
      <p:sp>
        <p:nvSpPr>
          <p:cNvPr id="108" name="文本框 11"/>
          <p:cNvSpPr txBox="1"/>
          <p:nvPr/>
        </p:nvSpPr>
        <p:spPr>
          <a:xfrm flipH="1">
            <a:off x="7617468" y="2966722"/>
            <a:ext cx="938338" cy="132343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38" tIns="45719" rIns="91438" bIns="45719" rtlCol="0">
            <a:sp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8000" b="1" dirty="0">
                <a:solidFill>
                  <a:srgbClr val="F79646">
                    <a:lumMod val="75000"/>
                  </a:srgbClr>
                </a:solidFill>
                <a:latin typeface="微软雅黑"/>
                <a:ea typeface="微软雅黑"/>
              </a:rPr>
              <a:t>3</a:t>
            </a:r>
            <a:endParaRPr kumimoji="1" lang="zh-CN" altLang="en-US" sz="8000" b="1" dirty="0">
              <a:solidFill>
                <a:srgbClr val="F79646">
                  <a:lumMod val="75000"/>
                </a:srgbClr>
              </a:solidFill>
              <a:latin typeface="微软雅黑"/>
              <a:ea typeface="微软雅黑"/>
            </a:endParaRPr>
          </a:p>
        </p:txBody>
      </p:sp>
      <p:sp>
        <p:nvSpPr>
          <p:cNvPr id="109" name="文本框 17"/>
          <p:cNvSpPr txBox="1"/>
          <p:nvPr/>
        </p:nvSpPr>
        <p:spPr>
          <a:xfrm flipH="1">
            <a:off x="3072687" y="3689737"/>
            <a:ext cx="938338" cy="132343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38" tIns="45719" rIns="91438" bIns="45719" rtlCol="0">
            <a:sp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8000" b="1" dirty="0">
                <a:solidFill>
                  <a:srgbClr val="F79646">
                    <a:lumMod val="75000"/>
                  </a:srgbClr>
                </a:solidFill>
                <a:latin typeface="微软雅黑"/>
                <a:ea typeface="微软雅黑"/>
              </a:rPr>
              <a:t>4</a:t>
            </a:r>
            <a:endParaRPr kumimoji="1" lang="zh-CN" altLang="en-US" sz="8000" b="1" dirty="0">
              <a:solidFill>
                <a:srgbClr val="F79646">
                  <a:lumMod val="75000"/>
                </a:srgbClr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603216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215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22878</TotalTime>
  <Words>179</Words>
  <Application>Microsoft Office PowerPoint</Application>
  <PresentationFormat>全屏显示(4:3)</PresentationFormat>
  <Paragraphs>28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第一PPT，www.1ppt.com</vt:lpstr>
      <vt:lpstr>2_Office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1103</cp:revision>
  <dcterms:created xsi:type="dcterms:W3CDTF">2009-02-11T05:37:22Z</dcterms:created>
  <dcterms:modified xsi:type="dcterms:W3CDTF">2015-12-04T13:10:47Z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