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6"/>
  </p:notesMasterIdLst>
  <p:handoutMasterIdLst>
    <p:handoutMasterId r:id="rId17"/>
  </p:handoutMasterIdLst>
  <p:sldIdLst>
    <p:sldId id="395" r:id="rId3"/>
    <p:sldId id="396" r:id="rId4"/>
    <p:sldId id="397" r:id="rId5"/>
    <p:sldId id="398" r:id="rId6"/>
    <p:sldId id="399" r:id="rId7"/>
    <p:sldId id="400" r:id="rId8"/>
    <p:sldId id="401" r:id="rId9"/>
    <p:sldId id="402" r:id="rId10"/>
    <p:sldId id="403" r:id="rId11"/>
    <p:sldId id="404" r:id="rId12"/>
    <p:sldId id="405" r:id="rId13"/>
    <p:sldId id="406" r:id="rId14"/>
    <p:sldId id="359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129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12/4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12/4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12/4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15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/>
          <p:cNvSpPr/>
          <p:nvPr/>
        </p:nvSpPr>
        <p:spPr>
          <a:xfrm>
            <a:off x="2851249" y="4502016"/>
            <a:ext cx="5926510" cy="647627"/>
          </a:xfrm>
          <a:prstGeom prst="rect">
            <a:avLst/>
          </a:prstGeom>
          <a:gradFill rotWithShape="1">
            <a:gsLst>
              <a:gs pos="20000">
                <a:sysClr val="window" lastClr="FFFFFF">
                  <a:alpha val="50000"/>
                </a:sysClr>
              </a:gs>
              <a:gs pos="100000">
                <a:srgbClr val="4F81BD">
                  <a:tint val="50000"/>
                  <a:shade val="100000"/>
                  <a:satMod val="350000"/>
                  <a:alpha val="0"/>
                </a:srgbClr>
              </a:gs>
            </a:gsLst>
            <a:lin ang="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80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82" name="矩形 81"/>
          <p:cNvSpPr/>
          <p:nvPr/>
        </p:nvSpPr>
        <p:spPr>
          <a:xfrm flipH="1">
            <a:off x="2851249" y="3637023"/>
            <a:ext cx="5926510" cy="647627"/>
          </a:xfrm>
          <a:prstGeom prst="rect">
            <a:avLst/>
          </a:prstGeom>
          <a:gradFill rotWithShape="1">
            <a:gsLst>
              <a:gs pos="20000">
                <a:sysClr val="window" lastClr="FFFFFF">
                  <a:alpha val="50000"/>
                </a:sysClr>
              </a:gs>
              <a:gs pos="100000">
                <a:srgbClr val="4F81BD">
                  <a:tint val="50000"/>
                  <a:shade val="100000"/>
                  <a:satMod val="350000"/>
                  <a:alpha val="0"/>
                </a:srgbClr>
              </a:gs>
            </a:gsLst>
            <a:lin ang="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80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2851249" y="2772030"/>
            <a:ext cx="5926510" cy="647627"/>
          </a:xfrm>
          <a:prstGeom prst="rect">
            <a:avLst/>
          </a:prstGeom>
          <a:gradFill rotWithShape="1">
            <a:gsLst>
              <a:gs pos="20000">
                <a:sysClr val="window" lastClr="FFFFFF">
                  <a:alpha val="50000"/>
                </a:sysClr>
              </a:gs>
              <a:gs pos="100000">
                <a:srgbClr val="4F81BD">
                  <a:tint val="50000"/>
                  <a:shade val="100000"/>
                  <a:satMod val="350000"/>
                  <a:alpha val="0"/>
                </a:srgbClr>
              </a:gs>
            </a:gsLst>
            <a:lin ang="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80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84" name="矩形 83"/>
          <p:cNvSpPr/>
          <p:nvPr/>
        </p:nvSpPr>
        <p:spPr>
          <a:xfrm flipH="1">
            <a:off x="2851249" y="1907037"/>
            <a:ext cx="5926510" cy="647627"/>
          </a:xfrm>
          <a:prstGeom prst="rect">
            <a:avLst/>
          </a:prstGeom>
          <a:gradFill rotWithShape="1">
            <a:gsLst>
              <a:gs pos="20000">
                <a:sysClr val="window" lastClr="FFFFFF">
                  <a:alpha val="50000"/>
                </a:sysClr>
              </a:gs>
              <a:gs pos="100000">
                <a:srgbClr val="4F81BD">
                  <a:tint val="50000"/>
                  <a:shade val="100000"/>
                  <a:satMod val="350000"/>
                  <a:alpha val="0"/>
                </a:srgbClr>
              </a:gs>
            </a:gsLst>
            <a:lin ang="0" scaled="0"/>
          </a:gra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80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grpSp>
        <p:nvGrpSpPr>
          <p:cNvPr id="85" name="组 28"/>
          <p:cNvGrpSpPr/>
          <p:nvPr/>
        </p:nvGrpSpPr>
        <p:grpSpPr>
          <a:xfrm>
            <a:off x="285392" y="2301109"/>
            <a:ext cx="1620042" cy="404656"/>
            <a:chOff x="0" y="937679"/>
            <a:chExt cx="1151467" cy="356474"/>
          </a:xfrm>
          <a:solidFill>
            <a:srgbClr val="F79646">
              <a:lumMod val="75000"/>
            </a:srgbClr>
          </a:solidFill>
        </p:grpSpPr>
        <p:sp>
          <p:nvSpPr>
            <p:cNvPr id="86" name="矩形 85"/>
            <p:cNvSpPr/>
            <p:nvPr/>
          </p:nvSpPr>
          <p:spPr>
            <a:xfrm>
              <a:off x="0" y="937679"/>
              <a:ext cx="1151467" cy="356474"/>
            </a:xfrm>
            <a:prstGeom prst="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87" name="文本框 5"/>
            <p:cNvSpPr txBox="1"/>
            <p:nvPr/>
          </p:nvSpPr>
          <p:spPr>
            <a:xfrm>
              <a:off x="0" y="992806"/>
              <a:ext cx="1151467" cy="24622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CONTENTS</a:t>
              </a:r>
              <a:endParaRPr kumimoji="1" lang="zh-CN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Arial"/>
              </a:endParaRPr>
            </a:p>
          </p:txBody>
        </p:sp>
      </p:grpSp>
      <p:grpSp>
        <p:nvGrpSpPr>
          <p:cNvPr id="88" name="组 29"/>
          <p:cNvGrpSpPr/>
          <p:nvPr/>
        </p:nvGrpSpPr>
        <p:grpSpPr>
          <a:xfrm>
            <a:off x="35496" y="2810786"/>
            <a:ext cx="1620042" cy="404656"/>
            <a:chOff x="0" y="1377583"/>
            <a:chExt cx="1151467" cy="356474"/>
          </a:xfrm>
        </p:grpSpPr>
        <p:sp>
          <p:nvSpPr>
            <p:cNvPr id="89" name="矩形 88"/>
            <p:cNvSpPr/>
            <p:nvPr/>
          </p:nvSpPr>
          <p:spPr>
            <a:xfrm>
              <a:off x="0" y="1377583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0" name="文本框 20"/>
            <p:cNvSpPr txBox="1"/>
            <p:nvPr/>
          </p:nvSpPr>
          <p:spPr>
            <a:xfrm>
              <a:off x="0" y="1432710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用户困扰</a:t>
              </a:r>
            </a:p>
          </p:txBody>
        </p:sp>
      </p:grpSp>
      <p:grpSp>
        <p:nvGrpSpPr>
          <p:cNvPr id="91" name="组 30"/>
          <p:cNvGrpSpPr/>
          <p:nvPr/>
        </p:nvGrpSpPr>
        <p:grpSpPr>
          <a:xfrm>
            <a:off x="35496" y="3320461"/>
            <a:ext cx="1620042" cy="404656"/>
            <a:chOff x="0" y="1825991"/>
            <a:chExt cx="1151467" cy="356474"/>
          </a:xfrm>
        </p:grpSpPr>
        <p:sp>
          <p:nvSpPr>
            <p:cNvPr id="92" name="矩形 91"/>
            <p:cNvSpPr/>
            <p:nvPr/>
          </p:nvSpPr>
          <p:spPr>
            <a:xfrm>
              <a:off x="0" y="1825991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3" name="文本框 22"/>
            <p:cNvSpPr txBox="1"/>
            <p:nvPr/>
          </p:nvSpPr>
          <p:spPr>
            <a:xfrm>
              <a:off x="0" y="1881118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提出需求</a:t>
              </a:r>
            </a:p>
          </p:txBody>
        </p:sp>
      </p:grpSp>
      <p:grpSp>
        <p:nvGrpSpPr>
          <p:cNvPr id="94" name="组 31"/>
          <p:cNvGrpSpPr/>
          <p:nvPr/>
        </p:nvGrpSpPr>
        <p:grpSpPr>
          <a:xfrm>
            <a:off x="35496" y="3830137"/>
            <a:ext cx="1620042" cy="404656"/>
            <a:chOff x="0" y="2279893"/>
            <a:chExt cx="1151467" cy="356474"/>
          </a:xfrm>
        </p:grpSpPr>
        <p:sp>
          <p:nvSpPr>
            <p:cNvPr id="95" name="矩形 94"/>
            <p:cNvSpPr/>
            <p:nvPr/>
          </p:nvSpPr>
          <p:spPr>
            <a:xfrm>
              <a:off x="0" y="2279893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6" name="文本框 24"/>
            <p:cNvSpPr txBox="1"/>
            <p:nvPr/>
          </p:nvSpPr>
          <p:spPr>
            <a:xfrm>
              <a:off x="0" y="2335020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解决方案</a:t>
              </a:r>
            </a:p>
          </p:txBody>
        </p:sp>
      </p:grpSp>
      <p:grpSp>
        <p:nvGrpSpPr>
          <p:cNvPr id="97" name="组 32"/>
          <p:cNvGrpSpPr/>
          <p:nvPr/>
        </p:nvGrpSpPr>
        <p:grpSpPr>
          <a:xfrm>
            <a:off x="35496" y="4339814"/>
            <a:ext cx="1620042" cy="404656"/>
            <a:chOff x="0" y="2733640"/>
            <a:chExt cx="1151467" cy="356474"/>
          </a:xfrm>
        </p:grpSpPr>
        <p:sp>
          <p:nvSpPr>
            <p:cNvPr id="98" name="矩形 97"/>
            <p:cNvSpPr/>
            <p:nvPr/>
          </p:nvSpPr>
          <p:spPr>
            <a:xfrm>
              <a:off x="0" y="2733640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9" name="文本框 27"/>
            <p:cNvSpPr txBox="1"/>
            <p:nvPr/>
          </p:nvSpPr>
          <p:spPr>
            <a:xfrm>
              <a:off x="0" y="2788767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产品展示</a:t>
              </a:r>
            </a:p>
          </p:txBody>
        </p:sp>
      </p:grpSp>
      <p:sp>
        <p:nvSpPr>
          <p:cNvPr id="100" name="文本框 42"/>
          <p:cNvSpPr txBox="1"/>
          <p:nvPr/>
        </p:nvSpPr>
        <p:spPr>
          <a:xfrm>
            <a:off x="2664671" y="1934997"/>
            <a:ext cx="5314081" cy="524064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r"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2400" b="1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NO.</a:t>
            </a:r>
            <a:r>
              <a:rPr kumimoji="1" lang="zh-CN" altLang="en-US" sz="2400" b="1" dirty="0" smtClean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2400" b="1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1</a:t>
            </a:r>
            <a:r>
              <a:rPr kumimoji="1" lang="zh-CN" altLang="en-US" sz="2400" b="1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 用户困扰</a:t>
            </a:r>
            <a:endParaRPr kumimoji="1" lang="zh-CN" altLang="en-US" sz="2400" b="1" dirty="0">
              <a:solidFill>
                <a:prstClr val="white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101" name="文本框 33"/>
          <p:cNvSpPr txBox="1"/>
          <p:nvPr/>
        </p:nvSpPr>
        <p:spPr>
          <a:xfrm>
            <a:off x="3558504" y="3676894"/>
            <a:ext cx="4423882" cy="524064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r"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2400" b="1" dirty="0" smtClean="0">
                <a:solidFill>
                  <a:prstClr val="white"/>
                </a:solidFill>
                <a:latin typeface="Arial"/>
                <a:ea typeface="微软雅黑"/>
                <a:cs typeface="Arial"/>
              </a:rPr>
              <a:t>NO.</a:t>
            </a:r>
            <a:r>
              <a:rPr kumimoji="1" lang="zh-CN" altLang="en-US" sz="2400" b="1" dirty="0" smtClean="0">
                <a:solidFill>
                  <a:prstClr val="white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2400" b="1" dirty="0">
                <a:solidFill>
                  <a:prstClr val="white"/>
                </a:solidFill>
                <a:latin typeface="Arial"/>
                <a:ea typeface="微软雅黑"/>
                <a:cs typeface="Arial"/>
              </a:rPr>
              <a:t>3</a:t>
            </a:r>
            <a:r>
              <a:rPr kumimoji="1" lang="zh-CN" altLang="en-US" sz="2400" b="1" dirty="0">
                <a:solidFill>
                  <a:prstClr val="white"/>
                </a:solidFill>
                <a:latin typeface="Arial"/>
                <a:ea typeface="微软雅黑"/>
                <a:cs typeface="Arial"/>
              </a:rPr>
              <a:t>  解决方案</a:t>
            </a:r>
          </a:p>
        </p:txBody>
      </p:sp>
      <p:sp>
        <p:nvSpPr>
          <p:cNvPr id="102" name="文本框 36"/>
          <p:cNvSpPr txBox="1"/>
          <p:nvPr/>
        </p:nvSpPr>
        <p:spPr>
          <a:xfrm>
            <a:off x="3831131" y="2866146"/>
            <a:ext cx="4213374" cy="524064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2400" b="1" dirty="0">
                <a:solidFill>
                  <a:prstClr val="white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2400" b="1" dirty="0" smtClean="0">
                <a:solidFill>
                  <a:prstClr val="white"/>
                </a:solidFill>
                <a:latin typeface="Arial"/>
                <a:ea typeface="微软雅黑"/>
                <a:cs typeface="Arial"/>
              </a:rPr>
              <a:t>NO. </a:t>
            </a:r>
            <a:r>
              <a:rPr kumimoji="1" lang="en-US" altLang="zh-CN" sz="2400" b="1" dirty="0">
                <a:solidFill>
                  <a:prstClr val="white"/>
                </a:solidFill>
                <a:latin typeface="Arial"/>
                <a:ea typeface="微软雅黑"/>
                <a:cs typeface="Arial"/>
              </a:rPr>
              <a:t>2</a:t>
            </a:r>
            <a:r>
              <a:rPr kumimoji="1" lang="zh-CN" altLang="en-US" sz="2400" b="1" dirty="0">
                <a:solidFill>
                  <a:prstClr val="white"/>
                </a:solidFill>
                <a:latin typeface="Arial"/>
                <a:ea typeface="微软雅黑"/>
                <a:cs typeface="Arial"/>
              </a:rPr>
              <a:t>  提出需求</a:t>
            </a:r>
          </a:p>
        </p:txBody>
      </p:sp>
      <p:sp>
        <p:nvSpPr>
          <p:cNvPr id="103" name="文本框 40"/>
          <p:cNvSpPr txBox="1"/>
          <p:nvPr/>
        </p:nvSpPr>
        <p:spPr>
          <a:xfrm>
            <a:off x="3953605" y="4551310"/>
            <a:ext cx="4581062" cy="524064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2400" b="1" dirty="0" smtClean="0">
                <a:solidFill>
                  <a:prstClr val="white"/>
                </a:solidFill>
                <a:latin typeface="Arial"/>
                <a:ea typeface="微软雅黑"/>
                <a:cs typeface="Arial"/>
              </a:rPr>
              <a:t>NO.</a:t>
            </a:r>
            <a:r>
              <a:rPr kumimoji="1" lang="zh-CN" altLang="en-US" sz="2400" b="1" dirty="0" smtClean="0">
                <a:solidFill>
                  <a:prstClr val="white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2400" b="1" dirty="0">
                <a:solidFill>
                  <a:prstClr val="white"/>
                </a:solidFill>
                <a:latin typeface="Arial"/>
                <a:ea typeface="微软雅黑"/>
                <a:cs typeface="Arial"/>
              </a:rPr>
              <a:t>4</a:t>
            </a:r>
            <a:r>
              <a:rPr kumimoji="1" lang="zh-CN" altLang="en-US" sz="2400" b="1" dirty="0">
                <a:solidFill>
                  <a:prstClr val="white"/>
                </a:solidFill>
                <a:latin typeface="Arial"/>
                <a:ea typeface="微软雅黑"/>
                <a:cs typeface="Arial"/>
              </a:rPr>
              <a:t>  产品展示</a:t>
            </a:r>
          </a:p>
        </p:txBody>
      </p:sp>
      <p:sp>
        <p:nvSpPr>
          <p:cNvPr id="104" name="文本框 9"/>
          <p:cNvSpPr txBox="1"/>
          <p:nvPr/>
        </p:nvSpPr>
        <p:spPr>
          <a:xfrm flipH="1">
            <a:off x="8147267" y="1377869"/>
            <a:ext cx="1065165" cy="150231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8000" b="1" dirty="0">
                <a:solidFill>
                  <a:srgbClr val="F79646">
                    <a:lumMod val="75000"/>
                  </a:srgbClr>
                </a:solidFill>
                <a:latin typeface="微软雅黑"/>
                <a:ea typeface="微软雅黑"/>
              </a:rPr>
              <a:t>1</a:t>
            </a:r>
            <a:endParaRPr kumimoji="1" lang="zh-CN" altLang="en-US" sz="8000" b="1" dirty="0">
              <a:solidFill>
                <a:srgbClr val="F79646">
                  <a:lumMod val="7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105" name="文本框 15"/>
          <p:cNvSpPr txBox="1"/>
          <p:nvPr/>
        </p:nvSpPr>
        <p:spPr>
          <a:xfrm flipH="1">
            <a:off x="2888127" y="2231885"/>
            <a:ext cx="1065165" cy="150231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8000" b="1" dirty="0">
                <a:solidFill>
                  <a:srgbClr val="F79646">
                    <a:lumMod val="75000"/>
                  </a:srgbClr>
                </a:solidFill>
                <a:latin typeface="微软雅黑"/>
                <a:ea typeface="微软雅黑"/>
              </a:rPr>
              <a:t>2</a:t>
            </a:r>
            <a:endParaRPr kumimoji="1" lang="zh-CN" altLang="en-US" sz="8000" b="1" dirty="0">
              <a:solidFill>
                <a:srgbClr val="F79646">
                  <a:lumMod val="7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106" name="文本框 11"/>
          <p:cNvSpPr txBox="1"/>
          <p:nvPr/>
        </p:nvSpPr>
        <p:spPr>
          <a:xfrm flipH="1">
            <a:off x="8010310" y="3122168"/>
            <a:ext cx="1065165" cy="150231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8000" b="1" dirty="0">
                <a:solidFill>
                  <a:srgbClr val="F79646">
                    <a:lumMod val="75000"/>
                  </a:srgbClr>
                </a:solidFill>
                <a:latin typeface="微软雅黑"/>
                <a:ea typeface="微软雅黑"/>
              </a:rPr>
              <a:t>3</a:t>
            </a:r>
            <a:endParaRPr kumimoji="1" lang="zh-CN" altLang="en-US" sz="8000" b="1" dirty="0">
              <a:solidFill>
                <a:srgbClr val="F79646">
                  <a:lumMod val="75000"/>
                </a:srgbClr>
              </a:solidFill>
              <a:latin typeface="微软雅黑"/>
              <a:ea typeface="微软雅黑"/>
            </a:endParaRPr>
          </a:p>
        </p:txBody>
      </p:sp>
      <p:sp>
        <p:nvSpPr>
          <p:cNvPr id="107" name="文本框 17"/>
          <p:cNvSpPr txBox="1"/>
          <p:nvPr/>
        </p:nvSpPr>
        <p:spPr>
          <a:xfrm flipH="1">
            <a:off x="2851249" y="3942907"/>
            <a:ext cx="1065165" cy="150231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8000" b="1" dirty="0">
                <a:solidFill>
                  <a:srgbClr val="F79646">
                    <a:lumMod val="75000"/>
                  </a:srgbClr>
                </a:solidFill>
                <a:latin typeface="微软雅黑"/>
                <a:ea typeface="微软雅黑"/>
              </a:rPr>
              <a:t>4</a:t>
            </a:r>
            <a:endParaRPr kumimoji="1" lang="zh-CN" altLang="en-US" sz="8000" b="1" dirty="0">
              <a:solidFill>
                <a:srgbClr val="F79646">
                  <a:lumMod val="75000"/>
                </a:srgbClr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71025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组 82"/>
          <p:cNvGrpSpPr/>
          <p:nvPr/>
        </p:nvGrpSpPr>
        <p:grpSpPr>
          <a:xfrm rot="21288071">
            <a:off x="5458672" y="5307815"/>
            <a:ext cx="2156043" cy="472747"/>
            <a:chOff x="5409700" y="3960498"/>
            <a:chExt cx="3042853" cy="434977"/>
          </a:xfrm>
        </p:grpSpPr>
        <p:sp>
          <p:nvSpPr>
            <p:cNvPr id="117" name="矩形 116"/>
            <p:cNvSpPr/>
            <p:nvPr/>
          </p:nvSpPr>
          <p:spPr>
            <a:xfrm>
              <a:off x="5409700" y="3960498"/>
              <a:ext cx="3042845" cy="434977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18" name="文本框 84"/>
            <p:cNvSpPr txBox="1"/>
            <p:nvPr/>
          </p:nvSpPr>
          <p:spPr>
            <a:xfrm>
              <a:off x="5410201" y="4028881"/>
              <a:ext cx="3042352" cy="269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457189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建议正文</a:t>
              </a: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kumimoji="0" lang="zh-CN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号字，</a:t>
              </a: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1.3</a:t>
              </a:r>
              <a:r>
                <a:rPr kumimoji="0" lang="zh-CN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倍字间距。</a:t>
              </a:r>
            </a:p>
          </p:txBody>
        </p:sp>
      </p:grpSp>
      <p:sp>
        <p:nvSpPr>
          <p:cNvPr id="119" name="任意形状 85"/>
          <p:cNvSpPr/>
          <p:nvPr/>
        </p:nvSpPr>
        <p:spPr>
          <a:xfrm>
            <a:off x="4011616" y="5435536"/>
            <a:ext cx="1311488" cy="259835"/>
          </a:xfrm>
          <a:custGeom>
            <a:avLst/>
            <a:gdLst>
              <a:gd name="connsiteX0" fmla="*/ 0 w 1481629"/>
              <a:gd name="connsiteY0" fmla="*/ 27609 h 404928"/>
              <a:gd name="connsiteX1" fmla="*/ 9203 w 1481629"/>
              <a:gd name="connsiteY1" fmla="*/ 101232 h 404928"/>
              <a:gd name="connsiteX2" fmla="*/ 46013 w 1481629"/>
              <a:gd name="connsiteY2" fmla="*/ 174855 h 404928"/>
              <a:gd name="connsiteX3" fmla="*/ 73621 w 1481629"/>
              <a:gd name="connsiteY3" fmla="*/ 202464 h 404928"/>
              <a:gd name="connsiteX4" fmla="*/ 119635 w 1481629"/>
              <a:gd name="connsiteY4" fmla="*/ 239276 h 404928"/>
              <a:gd name="connsiteX5" fmla="*/ 202459 w 1481629"/>
              <a:gd name="connsiteY5" fmla="*/ 257682 h 404928"/>
              <a:gd name="connsiteX6" fmla="*/ 561363 w 1481629"/>
              <a:gd name="connsiteY6" fmla="*/ 211667 h 404928"/>
              <a:gd name="connsiteX7" fmla="*/ 598173 w 1481629"/>
              <a:gd name="connsiteY7" fmla="*/ 147247 h 404928"/>
              <a:gd name="connsiteX8" fmla="*/ 588971 w 1481629"/>
              <a:gd name="connsiteY8" fmla="*/ 27609 h 404928"/>
              <a:gd name="connsiteX9" fmla="*/ 552160 w 1481629"/>
              <a:gd name="connsiteY9" fmla="*/ 0 h 404928"/>
              <a:gd name="connsiteX10" fmla="*/ 450931 w 1481629"/>
              <a:gd name="connsiteY10" fmla="*/ 36812 h 404928"/>
              <a:gd name="connsiteX11" fmla="*/ 432525 w 1481629"/>
              <a:gd name="connsiteY11" fmla="*/ 64421 h 404928"/>
              <a:gd name="connsiteX12" fmla="*/ 404917 w 1481629"/>
              <a:gd name="connsiteY12" fmla="*/ 110435 h 404928"/>
              <a:gd name="connsiteX13" fmla="*/ 386512 w 1481629"/>
              <a:gd name="connsiteY13" fmla="*/ 211667 h 404928"/>
              <a:gd name="connsiteX14" fmla="*/ 404917 w 1481629"/>
              <a:gd name="connsiteY14" fmla="*/ 285290 h 404928"/>
              <a:gd name="connsiteX15" fmla="*/ 423323 w 1481629"/>
              <a:gd name="connsiteY15" fmla="*/ 303696 h 404928"/>
              <a:gd name="connsiteX16" fmla="*/ 662592 w 1481629"/>
              <a:gd name="connsiteY16" fmla="*/ 386522 h 404928"/>
              <a:gd name="connsiteX17" fmla="*/ 828240 w 1481629"/>
              <a:gd name="connsiteY17" fmla="*/ 404928 h 404928"/>
              <a:gd name="connsiteX18" fmla="*/ 1085915 w 1481629"/>
              <a:gd name="connsiteY18" fmla="*/ 395725 h 404928"/>
              <a:gd name="connsiteX19" fmla="*/ 1223955 w 1481629"/>
              <a:gd name="connsiteY19" fmla="*/ 358913 h 404928"/>
              <a:gd name="connsiteX20" fmla="*/ 1325184 w 1481629"/>
              <a:gd name="connsiteY20" fmla="*/ 349711 h 404928"/>
              <a:gd name="connsiteX21" fmla="*/ 1463224 w 1481629"/>
              <a:gd name="connsiteY21" fmla="*/ 285290 h 404928"/>
              <a:gd name="connsiteX22" fmla="*/ 1472427 w 1481629"/>
              <a:gd name="connsiteY22" fmla="*/ 257682 h 404928"/>
              <a:gd name="connsiteX23" fmla="*/ 1481629 w 1481629"/>
              <a:gd name="connsiteY23" fmla="*/ 239276 h 404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481629" h="404928">
                <a:moveTo>
                  <a:pt x="0" y="27609"/>
                </a:moveTo>
                <a:cubicBezTo>
                  <a:pt x="3068" y="52150"/>
                  <a:pt x="3642" y="77133"/>
                  <a:pt x="9203" y="101232"/>
                </a:cubicBezTo>
                <a:cubicBezTo>
                  <a:pt x="14601" y="124626"/>
                  <a:pt x="29903" y="155522"/>
                  <a:pt x="46013" y="174855"/>
                </a:cubicBezTo>
                <a:cubicBezTo>
                  <a:pt x="54345" y="184853"/>
                  <a:pt x="63827" y="193894"/>
                  <a:pt x="73621" y="202464"/>
                </a:cubicBezTo>
                <a:cubicBezTo>
                  <a:pt x="88403" y="215399"/>
                  <a:pt x="102465" y="229737"/>
                  <a:pt x="119635" y="239276"/>
                </a:cubicBezTo>
                <a:cubicBezTo>
                  <a:pt x="126946" y="243338"/>
                  <a:pt x="199292" y="257049"/>
                  <a:pt x="202459" y="257682"/>
                </a:cubicBezTo>
                <a:cubicBezTo>
                  <a:pt x="350312" y="252912"/>
                  <a:pt x="450183" y="289496"/>
                  <a:pt x="561363" y="211667"/>
                </a:cubicBezTo>
                <a:cubicBezTo>
                  <a:pt x="571368" y="204663"/>
                  <a:pt x="594679" y="154235"/>
                  <a:pt x="598173" y="147247"/>
                </a:cubicBezTo>
                <a:cubicBezTo>
                  <a:pt x="606346" y="98211"/>
                  <a:pt x="618129" y="76207"/>
                  <a:pt x="588971" y="27609"/>
                </a:cubicBezTo>
                <a:cubicBezTo>
                  <a:pt x="581080" y="14457"/>
                  <a:pt x="564430" y="9203"/>
                  <a:pt x="552160" y="0"/>
                </a:cubicBezTo>
                <a:cubicBezTo>
                  <a:pt x="518417" y="12271"/>
                  <a:pt x="482544" y="19789"/>
                  <a:pt x="450931" y="36812"/>
                </a:cubicBezTo>
                <a:cubicBezTo>
                  <a:pt x="441193" y="42056"/>
                  <a:pt x="438387" y="55042"/>
                  <a:pt x="432525" y="64421"/>
                </a:cubicBezTo>
                <a:cubicBezTo>
                  <a:pt x="423045" y="79589"/>
                  <a:pt x="414120" y="95097"/>
                  <a:pt x="404917" y="110435"/>
                </a:cubicBezTo>
                <a:cubicBezTo>
                  <a:pt x="402446" y="122794"/>
                  <a:pt x="385893" y="202997"/>
                  <a:pt x="386512" y="211667"/>
                </a:cubicBezTo>
                <a:cubicBezTo>
                  <a:pt x="388314" y="236899"/>
                  <a:pt x="395522" y="261803"/>
                  <a:pt x="404917" y="285290"/>
                </a:cubicBezTo>
                <a:cubicBezTo>
                  <a:pt x="408139" y="293346"/>
                  <a:pt x="415482" y="299982"/>
                  <a:pt x="423323" y="303696"/>
                </a:cubicBezTo>
                <a:cubicBezTo>
                  <a:pt x="508625" y="344103"/>
                  <a:pt x="573506" y="373324"/>
                  <a:pt x="662592" y="386522"/>
                </a:cubicBezTo>
                <a:cubicBezTo>
                  <a:pt x="717548" y="394664"/>
                  <a:pt x="773024" y="398793"/>
                  <a:pt x="828240" y="404928"/>
                </a:cubicBezTo>
                <a:cubicBezTo>
                  <a:pt x="914132" y="401860"/>
                  <a:pt x="1000544" y="405652"/>
                  <a:pt x="1085915" y="395725"/>
                </a:cubicBezTo>
                <a:cubicBezTo>
                  <a:pt x="1133218" y="390224"/>
                  <a:pt x="1177191" y="367906"/>
                  <a:pt x="1223955" y="358913"/>
                </a:cubicBezTo>
                <a:cubicBezTo>
                  <a:pt x="1257227" y="352514"/>
                  <a:pt x="1291441" y="352778"/>
                  <a:pt x="1325184" y="349711"/>
                </a:cubicBezTo>
                <a:cubicBezTo>
                  <a:pt x="1342275" y="342875"/>
                  <a:pt x="1438442" y="310073"/>
                  <a:pt x="1463224" y="285290"/>
                </a:cubicBezTo>
                <a:cubicBezTo>
                  <a:pt x="1470083" y="278431"/>
                  <a:pt x="1468824" y="266689"/>
                  <a:pt x="1472427" y="257682"/>
                </a:cubicBezTo>
                <a:cubicBezTo>
                  <a:pt x="1474974" y="251313"/>
                  <a:pt x="1478562" y="245411"/>
                  <a:pt x="1481629" y="239276"/>
                </a:cubicBezTo>
              </a:path>
            </a:pathLst>
          </a:custGeom>
          <a:noFill/>
          <a:ln w="254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0" name="任意形状 86"/>
          <p:cNvSpPr/>
          <p:nvPr/>
        </p:nvSpPr>
        <p:spPr>
          <a:xfrm>
            <a:off x="5021263" y="4187379"/>
            <a:ext cx="1277562" cy="1023726"/>
          </a:xfrm>
          <a:custGeom>
            <a:avLst/>
            <a:gdLst>
              <a:gd name="connsiteX0" fmla="*/ 0 w 1205550"/>
              <a:gd name="connsiteY0" fmla="*/ 0 h 1085942"/>
              <a:gd name="connsiteX1" fmla="*/ 165648 w 1205550"/>
              <a:gd name="connsiteY1" fmla="*/ 27609 h 1085942"/>
              <a:gd name="connsiteX2" fmla="*/ 211661 w 1205550"/>
              <a:gd name="connsiteY2" fmla="*/ 55218 h 1085942"/>
              <a:gd name="connsiteX3" fmla="*/ 294485 w 1205550"/>
              <a:gd name="connsiteY3" fmla="*/ 119638 h 1085942"/>
              <a:gd name="connsiteX4" fmla="*/ 368107 w 1205550"/>
              <a:gd name="connsiteY4" fmla="*/ 230073 h 1085942"/>
              <a:gd name="connsiteX5" fmla="*/ 395715 w 1205550"/>
              <a:gd name="connsiteY5" fmla="*/ 349710 h 1085942"/>
              <a:gd name="connsiteX6" fmla="*/ 368107 w 1205550"/>
              <a:gd name="connsiteY6" fmla="*/ 487754 h 1085942"/>
              <a:gd name="connsiteX7" fmla="*/ 349701 w 1205550"/>
              <a:gd name="connsiteY7" fmla="*/ 506160 h 1085942"/>
              <a:gd name="connsiteX8" fmla="*/ 322093 w 1205550"/>
              <a:gd name="connsiteY8" fmla="*/ 515363 h 1085942"/>
              <a:gd name="connsiteX9" fmla="*/ 294485 w 1205550"/>
              <a:gd name="connsiteY9" fmla="*/ 506160 h 1085942"/>
              <a:gd name="connsiteX10" fmla="*/ 257675 w 1205550"/>
              <a:gd name="connsiteY10" fmla="*/ 404928 h 1085942"/>
              <a:gd name="connsiteX11" fmla="*/ 266877 w 1205550"/>
              <a:gd name="connsiteY11" fmla="*/ 358913 h 1085942"/>
              <a:gd name="connsiteX12" fmla="*/ 377309 w 1205550"/>
              <a:gd name="connsiteY12" fmla="*/ 312899 h 1085942"/>
              <a:gd name="connsiteX13" fmla="*/ 450931 w 1205550"/>
              <a:gd name="connsiteY13" fmla="*/ 322102 h 1085942"/>
              <a:gd name="connsiteX14" fmla="*/ 736214 w 1205550"/>
              <a:gd name="connsiteY14" fmla="*/ 441739 h 1085942"/>
              <a:gd name="connsiteX15" fmla="*/ 1058307 w 1205550"/>
              <a:gd name="connsiteY15" fmla="*/ 662609 h 1085942"/>
              <a:gd name="connsiteX16" fmla="*/ 1122726 w 1205550"/>
              <a:gd name="connsiteY16" fmla="*/ 745435 h 1085942"/>
              <a:gd name="connsiteX17" fmla="*/ 1141131 w 1205550"/>
              <a:gd name="connsiteY17" fmla="*/ 791450 h 1085942"/>
              <a:gd name="connsiteX18" fmla="*/ 1187144 w 1205550"/>
              <a:gd name="connsiteY18" fmla="*/ 938696 h 1085942"/>
              <a:gd name="connsiteX19" fmla="*/ 1196347 w 1205550"/>
              <a:gd name="connsiteY19" fmla="*/ 984710 h 1085942"/>
              <a:gd name="connsiteX20" fmla="*/ 1205550 w 1205550"/>
              <a:gd name="connsiteY20" fmla="*/ 1021522 h 1085942"/>
              <a:gd name="connsiteX21" fmla="*/ 1196347 w 1205550"/>
              <a:gd name="connsiteY21" fmla="*/ 1085942 h 1085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05550" h="1085942">
                <a:moveTo>
                  <a:pt x="0" y="0"/>
                </a:moveTo>
                <a:cubicBezTo>
                  <a:pt x="55216" y="9203"/>
                  <a:pt x="111483" y="13479"/>
                  <a:pt x="165648" y="27609"/>
                </a:cubicBezTo>
                <a:cubicBezTo>
                  <a:pt x="182956" y="32124"/>
                  <a:pt x="197106" y="44821"/>
                  <a:pt x="211661" y="55218"/>
                </a:cubicBezTo>
                <a:cubicBezTo>
                  <a:pt x="240122" y="75548"/>
                  <a:pt x="269754" y="94906"/>
                  <a:pt x="294485" y="119638"/>
                </a:cubicBezTo>
                <a:cubicBezTo>
                  <a:pt x="315061" y="140214"/>
                  <a:pt x="355156" y="194456"/>
                  <a:pt x="368107" y="230073"/>
                </a:cubicBezTo>
                <a:cubicBezTo>
                  <a:pt x="386207" y="279848"/>
                  <a:pt x="387378" y="299691"/>
                  <a:pt x="395715" y="349710"/>
                </a:cubicBezTo>
                <a:cubicBezTo>
                  <a:pt x="388615" y="434910"/>
                  <a:pt x="406097" y="440266"/>
                  <a:pt x="368107" y="487754"/>
                </a:cubicBezTo>
                <a:cubicBezTo>
                  <a:pt x="362687" y="494529"/>
                  <a:pt x="357141" y="501696"/>
                  <a:pt x="349701" y="506160"/>
                </a:cubicBezTo>
                <a:cubicBezTo>
                  <a:pt x="341383" y="511151"/>
                  <a:pt x="331296" y="512295"/>
                  <a:pt x="322093" y="515363"/>
                </a:cubicBezTo>
                <a:cubicBezTo>
                  <a:pt x="312890" y="512295"/>
                  <a:pt x="300305" y="513920"/>
                  <a:pt x="294485" y="506160"/>
                </a:cubicBezTo>
                <a:cubicBezTo>
                  <a:pt x="274115" y="478999"/>
                  <a:pt x="265927" y="437938"/>
                  <a:pt x="257675" y="404928"/>
                </a:cubicBezTo>
                <a:cubicBezTo>
                  <a:pt x="260742" y="389590"/>
                  <a:pt x="256485" y="370604"/>
                  <a:pt x="266877" y="358913"/>
                </a:cubicBezTo>
                <a:cubicBezTo>
                  <a:pt x="298196" y="323678"/>
                  <a:pt x="336568" y="321048"/>
                  <a:pt x="377309" y="312899"/>
                </a:cubicBezTo>
                <a:cubicBezTo>
                  <a:pt x="401850" y="315967"/>
                  <a:pt x="426788" y="316737"/>
                  <a:pt x="450931" y="322102"/>
                </a:cubicBezTo>
                <a:cubicBezTo>
                  <a:pt x="551343" y="344416"/>
                  <a:pt x="647615" y="393411"/>
                  <a:pt x="736214" y="441739"/>
                </a:cubicBezTo>
                <a:cubicBezTo>
                  <a:pt x="843760" y="500402"/>
                  <a:pt x="968568" y="572868"/>
                  <a:pt x="1058307" y="662609"/>
                </a:cubicBezTo>
                <a:cubicBezTo>
                  <a:pt x="1083039" y="687341"/>
                  <a:pt x="1103813" y="716014"/>
                  <a:pt x="1122726" y="745435"/>
                </a:cubicBezTo>
                <a:cubicBezTo>
                  <a:pt x="1131659" y="759331"/>
                  <a:pt x="1135575" y="775893"/>
                  <a:pt x="1141131" y="791450"/>
                </a:cubicBezTo>
                <a:cubicBezTo>
                  <a:pt x="1155691" y="832219"/>
                  <a:pt x="1176177" y="894826"/>
                  <a:pt x="1187144" y="938696"/>
                </a:cubicBezTo>
                <a:cubicBezTo>
                  <a:pt x="1190938" y="953871"/>
                  <a:pt x="1192954" y="969441"/>
                  <a:pt x="1196347" y="984710"/>
                </a:cubicBezTo>
                <a:cubicBezTo>
                  <a:pt x="1199091" y="997057"/>
                  <a:pt x="1202482" y="1009251"/>
                  <a:pt x="1205550" y="1021522"/>
                </a:cubicBezTo>
                <a:lnTo>
                  <a:pt x="1196347" y="1085942"/>
                </a:lnTo>
              </a:path>
            </a:pathLst>
          </a:custGeom>
          <a:noFill/>
          <a:ln w="254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1" name="任意形状 87"/>
          <p:cNvSpPr/>
          <p:nvPr/>
        </p:nvSpPr>
        <p:spPr>
          <a:xfrm>
            <a:off x="7716482" y="4131338"/>
            <a:ext cx="635379" cy="956664"/>
          </a:xfrm>
          <a:custGeom>
            <a:avLst/>
            <a:gdLst>
              <a:gd name="connsiteX0" fmla="*/ 607376 w 717808"/>
              <a:gd name="connsiteY0" fmla="*/ 0 h 1490869"/>
              <a:gd name="connsiteX1" fmla="*/ 634984 w 717808"/>
              <a:gd name="connsiteY1" fmla="*/ 64420 h 1490869"/>
              <a:gd name="connsiteX2" fmla="*/ 680997 w 717808"/>
              <a:gd name="connsiteY2" fmla="*/ 174855 h 1490869"/>
              <a:gd name="connsiteX3" fmla="*/ 717808 w 717808"/>
              <a:gd name="connsiteY3" fmla="*/ 395725 h 1490869"/>
              <a:gd name="connsiteX4" fmla="*/ 671794 w 717808"/>
              <a:gd name="connsiteY4" fmla="*/ 552174 h 1490869"/>
              <a:gd name="connsiteX5" fmla="*/ 616578 w 717808"/>
              <a:gd name="connsiteY5" fmla="*/ 588985 h 1490869"/>
              <a:gd name="connsiteX6" fmla="*/ 450930 w 717808"/>
              <a:gd name="connsiteY6" fmla="*/ 662609 h 1490869"/>
              <a:gd name="connsiteX7" fmla="*/ 276080 w 717808"/>
              <a:gd name="connsiteY7" fmla="*/ 690217 h 1490869"/>
              <a:gd name="connsiteX8" fmla="*/ 230066 w 717808"/>
              <a:gd name="connsiteY8" fmla="*/ 681014 h 1490869"/>
              <a:gd name="connsiteX9" fmla="*/ 239269 w 717808"/>
              <a:gd name="connsiteY9" fmla="*/ 533768 h 1490869"/>
              <a:gd name="connsiteX10" fmla="*/ 312890 w 717808"/>
              <a:gd name="connsiteY10" fmla="*/ 441739 h 1490869"/>
              <a:gd name="connsiteX11" fmla="*/ 368106 w 717808"/>
              <a:gd name="connsiteY11" fmla="*/ 395725 h 1490869"/>
              <a:gd name="connsiteX12" fmla="*/ 404917 w 717808"/>
              <a:gd name="connsiteY12" fmla="*/ 386522 h 1490869"/>
              <a:gd name="connsiteX13" fmla="*/ 515349 w 717808"/>
              <a:gd name="connsiteY13" fmla="*/ 478551 h 1490869"/>
              <a:gd name="connsiteX14" fmla="*/ 607376 w 717808"/>
              <a:gd name="connsiteY14" fmla="*/ 644203 h 1490869"/>
              <a:gd name="connsiteX15" fmla="*/ 644186 w 717808"/>
              <a:gd name="connsiteY15" fmla="*/ 782246 h 1490869"/>
              <a:gd name="connsiteX16" fmla="*/ 616578 w 717808"/>
              <a:gd name="connsiteY16" fmla="*/ 947898 h 1490869"/>
              <a:gd name="connsiteX17" fmla="*/ 450930 w 717808"/>
              <a:gd name="connsiteY17" fmla="*/ 1168768 h 1490869"/>
              <a:gd name="connsiteX18" fmla="*/ 285282 w 717808"/>
              <a:gd name="connsiteY18" fmla="*/ 1334420 h 1490869"/>
              <a:gd name="connsiteX19" fmla="*/ 27608 w 717808"/>
              <a:gd name="connsiteY19" fmla="*/ 1490869 h 1490869"/>
              <a:gd name="connsiteX20" fmla="*/ 0 w 717808"/>
              <a:gd name="connsiteY20" fmla="*/ 1490869 h 149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17808" h="1490869">
                <a:moveTo>
                  <a:pt x="607376" y="0"/>
                </a:moveTo>
                <a:cubicBezTo>
                  <a:pt x="616579" y="21473"/>
                  <a:pt x="625317" y="43152"/>
                  <a:pt x="634984" y="64420"/>
                </a:cubicBezTo>
                <a:cubicBezTo>
                  <a:pt x="655884" y="110403"/>
                  <a:pt x="666197" y="115654"/>
                  <a:pt x="680997" y="174855"/>
                </a:cubicBezTo>
                <a:cubicBezTo>
                  <a:pt x="702440" y="260630"/>
                  <a:pt x="707722" y="315033"/>
                  <a:pt x="717808" y="395725"/>
                </a:cubicBezTo>
                <a:cubicBezTo>
                  <a:pt x="702470" y="447875"/>
                  <a:pt x="697016" y="504021"/>
                  <a:pt x="671794" y="552174"/>
                </a:cubicBezTo>
                <a:cubicBezTo>
                  <a:pt x="661530" y="571769"/>
                  <a:pt x="635417" y="577391"/>
                  <a:pt x="616578" y="588985"/>
                </a:cubicBezTo>
                <a:cubicBezTo>
                  <a:pt x="555993" y="626269"/>
                  <a:pt x="524580" y="642522"/>
                  <a:pt x="450930" y="662609"/>
                </a:cubicBezTo>
                <a:cubicBezTo>
                  <a:pt x="402644" y="675778"/>
                  <a:pt x="328009" y="683726"/>
                  <a:pt x="276080" y="690217"/>
                </a:cubicBezTo>
                <a:cubicBezTo>
                  <a:pt x="260742" y="687149"/>
                  <a:pt x="243647" y="688775"/>
                  <a:pt x="230066" y="681014"/>
                </a:cubicBezTo>
                <a:cubicBezTo>
                  <a:pt x="181307" y="653152"/>
                  <a:pt x="237488" y="539110"/>
                  <a:pt x="239269" y="533768"/>
                </a:cubicBezTo>
                <a:cubicBezTo>
                  <a:pt x="251211" y="497940"/>
                  <a:pt x="286760" y="465494"/>
                  <a:pt x="312890" y="441739"/>
                </a:cubicBezTo>
                <a:cubicBezTo>
                  <a:pt x="330618" y="425623"/>
                  <a:pt x="347562" y="408052"/>
                  <a:pt x="368106" y="395725"/>
                </a:cubicBezTo>
                <a:cubicBezTo>
                  <a:pt x="378952" y="389218"/>
                  <a:pt x="392647" y="389590"/>
                  <a:pt x="404917" y="386522"/>
                </a:cubicBezTo>
                <a:cubicBezTo>
                  <a:pt x="479688" y="411445"/>
                  <a:pt x="463588" y="394438"/>
                  <a:pt x="515349" y="478551"/>
                </a:cubicBezTo>
                <a:cubicBezTo>
                  <a:pt x="548454" y="532347"/>
                  <a:pt x="607376" y="644203"/>
                  <a:pt x="607376" y="644203"/>
                </a:cubicBezTo>
                <a:cubicBezTo>
                  <a:pt x="619646" y="690217"/>
                  <a:pt x="642744" y="734646"/>
                  <a:pt x="644186" y="782246"/>
                </a:cubicBezTo>
                <a:cubicBezTo>
                  <a:pt x="645881" y="838199"/>
                  <a:pt x="635849" y="895341"/>
                  <a:pt x="616578" y="947898"/>
                </a:cubicBezTo>
                <a:cubicBezTo>
                  <a:pt x="599271" y="995100"/>
                  <a:pt x="481499" y="1136015"/>
                  <a:pt x="450930" y="1168768"/>
                </a:cubicBezTo>
                <a:cubicBezTo>
                  <a:pt x="397650" y="1225855"/>
                  <a:pt x="343835" y="1282754"/>
                  <a:pt x="285282" y="1334420"/>
                </a:cubicBezTo>
                <a:cubicBezTo>
                  <a:pt x="254379" y="1361688"/>
                  <a:pt x="98316" y="1490869"/>
                  <a:pt x="27608" y="1490869"/>
                </a:cubicBezTo>
                <a:lnTo>
                  <a:pt x="0" y="1490869"/>
                </a:lnTo>
              </a:path>
            </a:pathLst>
          </a:custGeom>
          <a:noFill/>
          <a:ln w="254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2" name="任意形状 88"/>
          <p:cNvSpPr/>
          <p:nvPr/>
        </p:nvSpPr>
        <p:spPr>
          <a:xfrm>
            <a:off x="6515733" y="4068050"/>
            <a:ext cx="285124" cy="1033434"/>
          </a:xfrm>
          <a:custGeom>
            <a:avLst/>
            <a:gdLst>
              <a:gd name="connsiteX0" fmla="*/ 46013 w 322113"/>
              <a:gd name="connsiteY0" fmla="*/ 0 h 1610508"/>
              <a:gd name="connsiteX1" fmla="*/ 18405 w 322113"/>
              <a:gd name="connsiteY1" fmla="*/ 174856 h 1610508"/>
              <a:gd name="connsiteX2" fmla="*/ 0 w 322113"/>
              <a:gd name="connsiteY2" fmla="*/ 349711 h 1610508"/>
              <a:gd name="connsiteX3" fmla="*/ 18405 w 322113"/>
              <a:gd name="connsiteY3" fmla="*/ 754638 h 1610508"/>
              <a:gd name="connsiteX4" fmla="*/ 36810 w 322113"/>
              <a:gd name="connsiteY4" fmla="*/ 782247 h 1610508"/>
              <a:gd name="connsiteX5" fmla="*/ 82824 w 322113"/>
              <a:gd name="connsiteY5" fmla="*/ 809856 h 1610508"/>
              <a:gd name="connsiteX6" fmla="*/ 147242 w 322113"/>
              <a:gd name="connsiteY6" fmla="*/ 800653 h 1610508"/>
              <a:gd name="connsiteX7" fmla="*/ 174850 w 322113"/>
              <a:gd name="connsiteY7" fmla="*/ 727029 h 1610508"/>
              <a:gd name="connsiteX8" fmla="*/ 165648 w 322113"/>
              <a:gd name="connsiteY8" fmla="*/ 598189 h 1610508"/>
              <a:gd name="connsiteX9" fmla="*/ 128837 w 322113"/>
              <a:gd name="connsiteY9" fmla="*/ 625798 h 1610508"/>
              <a:gd name="connsiteX10" fmla="*/ 110432 w 322113"/>
              <a:gd name="connsiteY10" fmla="*/ 662609 h 1610508"/>
              <a:gd name="connsiteX11" fmla="*/ 73621 w 322113"/>
              <a:gd name="connsiteY11" fmla="*/ 745435 h 1610508"/>
              <a:gd name="connsiteX12" fmla="*/ 55216 w 322113"/>
              <a:gd name="connsiteY12" fmla="*/ 947899 h 1610508"/>
              <a:gd name="connsiteX13" fmla="*/ 73621 w 322113"/>
              <a:gd name="connsiteY13" fmla="*/ 1049131 h 1610508"/>
              <a:gd name="connsiteX14" fmla="*/ 119634 w 322113"/>
              <a:gd name="connsiteY14" fmla="*/ 1196377 h 1610508"/>
              <a:gd name="connsiteX15" fmla="*/ 138040 w 322113"/>
              <a:gd name="connsiteY15" fmla="*/ 1233189 h 1610508"/>
              <a:gd name="connsiteX16" fmla="*/ 174850 w 322113"/>
              <a:gd name="connsiteY16" fmla="*/ 1334421 h 1610508"/>
              <a:gd name="connsiteX17" fmla="*/ 211661 w 322113"/>
              <a:gd name="connsiteY17" fmla="*/ 1408044 h 1610508"/>
              <a:gd name="connsiteX18" fmla="*/ 220864 w 322113"/>
              <a:gd name="connsiteY18" fmla="*/ 1435653 h 1610508"/>
              <a:gd name="connsiteX19" fmla="*/ 248472 w 322113"/>
              <a:gd name="connsiteY19" fmla="*/ 1472464 h 1610508"/>
              <a:gd name="connsiteX20" fmla="*/ 294485 w 322113"/>
              <a:gd name="connsiteY20" fmla="*/ 1536885 h 1610508"/>
              <a:gd name="connsiteX21" fmla="*/ 303688 w 322113"/>
              <a:gd name="connsiteY21" fmla="*/ 1564493 h 1610508"/>
              <a:gd name="connsiteX22" fmla="*/ 322093 w 322113"/>
              <a:gd name="connsiteY22" fmla="*/ 1610508 h 1610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2113" h="1610508">
                <a:moveTo>
                  <a:pt x="46013" y="0"/>
                </a:moveTo>
                <a:cubicBezTo>
                  <a:pt x="23376" y="249005"/>
                  <a:pt x="53347" y="-23155"/>
                  <a:pt x="18405" y="174856"/>
                </a:cubicBezTo>
                <a:cubicBezTo>
                  <a:pt x="15493" y="191358"/>
                  <a:pt x="1206" y="337655"/>
                  <a:pt x="0" y="349711"/>
                </a:cubicBezTo>
                <a:cubicBezTo>
                  <a:pt x="6135" y="484687"/>
                  <a:pt x="6948" y="620010"/>
                  <a:pt x="18405" y="754638"/>
                </a:cubicBezTo>
                <a:cubicBezTo>
                  <a:pt x="19343" y="765659"/>
                  <a:pt x="28412" y="775049"/>
                  <a:pt x="36810" y="782247"/>
                </a:cubicBezTo>
                <a:cubicBezTo>
                  <a:pt x="50391" y="793888"/>
                  <a:pt x="67486" y="800653"/>
                  <a:pt x="82824" y="809856"/>
                </a:cubicBezTo>
                <a:cubicBezTo>
                  <a:pt x="104297" y="806788"/>
                  <a:pt x="129194" y="812685"/>
                  <a:pt x="147242" y="800653"/>
                </a:cubicBezTo>
                <a:cubicBezTo>
                  <a:pt x="151961" y="797507"/>
                  <a:pt x="170577" y="739848"/>
                  <a:pt x="174850" y="727029"/>
                </a:cubicBezTo>
                <a:cubicBezTo>
                  <a:pt x="171783" y="684082"/>
                  <a:pt x="183464" y="637386"/>
                  <a:pt x="165648" y="598189"/>
                </a:cubicBezTo>
                <a:cubicBezTo>
                  <a:pt x="159301" y="584226"/>
                  <a:pt x="138819" y="614152"/>
                  <a:pt x="128837" y="625798"/>
                </a:cubicBezTo>
                <a:cubicBezTo>
                  <a:pt x="119909" y="636214"/>
                  <a:pt x="116181" y="650153"/>
                  <a:pt x="110432" y="662609"/>
                </a:cubicBezTo>
                <a:cubicBezTo>
                  <a:pt x="97771" y="690041"/>
                  <a:pt x="85891" y="717826"/>
                  <a:pt x="73621" y="745435"/>
                </a:cubicBezTo>
                <a:cubicBezTo>
                  <a:pt x="64117" y="811962"/>
                  <a:pt x="52635" y="880793"/>
                  <a:pt x="55216" y="947899"/>
                </a:cubicBezTo>
                <a:cubicBezTo>
                  <a:pt x="56534" y="982171"/>
                  <a:pt x="66895" y="1015500"/>
                  <a:pt x="73621" y="1049131"/>
                </a:cubicBezTo>
                <a:cubicBezTo>
                  <a:pt x="81595" y="1089001"/>
                  <a:pt x="111468" y="1180045"/>
                  <a:pt x="119634" y="1196377"/>
                </a:cubicBezTo>
                <a:cubicBezTo>
                  <a:pt x="125769" y="1208648"/>
                  <a:pt x="132945" y="1220451"/>
                  <a:pt x="138040" y="1233189"/>
                </a:cubicBezTo>
                <a:cubicBezTo>
                  <a:pt x="167033" y="1305673"/>
                  <a:pt x="144672" y="1269034"/>
                  <a:pt x="174850" y="1334421"/>
                </a:cubicBezTo>
                <a:cubicBezTo>
                  <a:pt x="186348" y="1359333"/>
                  <a:pt x="202984" y="1382014"/>
                  <a:pt x="211661" y="1408044"/>
                </a:cubicBezTo>
                <a:cubicBezTo>
                  <a:pt x="214729" y="1417247"/>
                  <a:pt x="216051" y="1427230"/>
                  <a:pt x="220864" y="1435653"/>
                </a:cubicBezTo>
                <a:cubicBezTo>
                  <a:pt x="228474" y="1448970"/>
                  <a:pt x="240343" y="1459457"/>
                  <a:pt x="248472" y="1472464"/>
                </a:cubicBezTo>
                <a:cubicBezTo>
                  <a:pt x="288849" y="1537070"/>
                  <a:pt x="241853" y="1484251"/>
                  <a:pt x="294485" y="1536885"/>
                </a:cubicBezTo>
                <a:cubicBezTo>
                  <a:pt x="297553" y="1546088"/>
                  <a:pt x="299867" y="1555577"/>
                  <a:pt x="303688" y="1564493"/>
                </a:cubicBezTo>
                <a:cubicBezTo>
                  <a:pt x="323465" y="1610640"/>
                  <a:pt x="322093" y="1586112"/>
                  <a:pt x="322093" y="1610508"/>
                </a:cubicBezTo>
              </a:path>
            </a:pathLst>
          </a:custGeom>
          <a:noFill/>
          <a:ln w="254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grpSp>
        <p:nvGrpSpPr>
          <p:cNvPr id="123" name="组 3"/>
          <p:cNvGrpSpPr/>
          <p:nvPr/>
        </p:nvGrpSpPr>
        <p:grpSpPr>
          <a:xfrm rot="20738916">
            <a:off x="2139556" y="1901397"/>
            <a:ext cx="2357960" cy="1104953"/>
            <a:chOff x="2864027" y="897466"/>
            <a:chExt cx="2357960" cy="1104953"/>
          </a:xfrm>
        </p:grpSpPr>
        <p:sp>
          <p:nvSpPr>
            <p:cNvPr id="124" name="矩形 123"/>
            <p:cNvSpPr/>
            <p:nvPr/>
          </p:nvSpPr>
          <p:spPr>
            <a:xfrm>
              <a:off x="2864027" y="897466"/>
              <a:ext cx="2357960" cy="1104953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762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125" name="图片 124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8571" y="1133231"/>
              <a:ext cx="868872" cy="633422"/>
            </a:xfrm>
            <a:prstGeom prst="rect">
              <a:avLst/>
            </a:prstGeom>
          </p:spPr>
        </p:pic>
      </p:grpSp>
      <p:grpSp>
        <p:nvGrpSpPr>
          <p:cNvPr id="126" name="组 32"/>
          <p:cNvGrpSpPr/>
          <p:nvPr/>
        </p:nvGrpSpPr>
        <p:grpSpPr>
          <a:xfrm rot="21331181">
            <a:off x="3184935" y="2908716"/>
            <a:ext cx="1998396" cy="1104953"/>
            <a:chOff x="3043809" y="897466"/>
            <a:chExt cx="1998396" cy="1104953"/>
          </a:xfrm>
        </p:grpSpPr>
        <p:sp>
          <p:nvSpPr>
            <p:cNvPr id="127" name="矩形 126"/>
            <p:cNvSpPr/>
            <p:nvPr/>
          </p:nvSpPr>
          <p:spPr>
            <a:xfrm>
              <a:off x="3043809" y="897466"/>
              <a:ext cx="1998396" cy="1104953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762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128" name="图片 127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8571" y="1133231"/>
              <a:ext cx="868872" cy="633422"/>
            </a:xfrm>
            <a:prstGeom prst="rect">
              <a:avLst/>
            </a:prstGeom>
          </p:spPr>
        </p:pic>
      </p:grpSp>
      <p:grpSp>
        <p:nvGrpSpPr>
          <p:cNvPr id="129" name="组 36"/>
          <p:cNvGrpSpPr/>
          <p:nvPr/>
        </p:nvGrpSpPr>
        <p:grpSpPr>
          <a:xfrm rot="915053">
            <a:off x="5591624" y="1992215"/>
            <a:ext cx="1998396" cy="1407550"/>
            <a:chOff x="3043809" y="746168"/>
            <a:chExt cx="1998396" cy="1407550"/>
          </a:xfrm>
        </p:grpSpPr>
        <p:sp>
          <p:nvSpPr>
            <p:cNvPr id="130" name="矩形 129"/>
            <p:cNvSpPr/>
            <p:nvPr/>
          </p:nvSpPr>
          <p:spPr>
            <a:xfrm>
              <a:off x="3043809" y="746168"/>
              <a:ext cx="1998396" cy="1407550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762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131" name="图片 130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8571" y="1133231"/>
              <a:ext cx="868872" cy="633422"/>
            </a:xfrm>
            <a:prstGeom prst="rect">
              <a:avLst/>
            </a:prstGeom>
          </p:spPr>
        </p:pic>
      </p:grpSp>
      <p:grpSp>
        <p:nvGrpSpPr>
          <p:cNvPr id="132" name="组 39"/>
          <p:cNvGrpSpPr/>
          <p:nvPr/>
        </p:nvGrpSpPr>
        <p:grpSpPr>
          <a:xfrm rot="21331181">
            <a:off x="6997995" y="2783991"/>
            <a:ext cx="1998396" cy="1104953"/>
            <a:chOff x="3043809" y="897466"/>
            <a:chExt cx="1998396" cy="1104953"/>
          </a:xfrm>
        </p:grpSpPr>
        <p:sp>
          <p:nvSpPr>
            <p:cNvPr id="133" name="矩形 132"/>
            <p:cNvSpPr/>
            <p:nvPr/>
          </p:nvSpPr>
          <p:spPr>
            <a:xfrm>
              <a:off x="3043809" y="897466"/>
              <a:ext cx="1998396" cy="1104953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762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134" name="图片 133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8571" y="1133231"/>
              <a:ext cx="868872" cy="633422"/>
            </a:xfrm>
            <a:prstGeom prst="rect">
              <a:avLst/>
            </a:prstGeom>
          </p:spPr>
        </p:pic>
      </p:grpSp>
      <p:grpSp>
        <p:nvGrpSpPr>
          <p:cNvPr id="135" name="组 42"/>
          <p:cNvGrpSpPr/>
          <p:nvPr/>
        </p:nvGrpSpPr>
        <p:grpSpPr>
          <a:xfrm rot="20398142">
            <a:off x="2446454" y="4281585"/>
            <a:ext cx="1998396" cy="1104953"/>
            <a:chOff x="3043809" y="897466"/>
            <a:chExt cx="1998396" cy="1104953"/>
          </a:xfrm>
        </p:grpSpPr>
        <p:sp>
          <p:nvSpPr>
            <p:cNvPr id="136" name="矩形 135"/>
            <p:cNvSpPr/>
            <p:nvPr/>
          </p:nvSpPr>
          <p:spPr>
            <a:xfrm>
              <a:off x="3043809" y="897466"/>
              <a:ext cx="1998396" cy="1104953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762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137" name="图片 136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8571" y="1133231"/>
              <a:ext cx="868872" cy="633422"/>
            </a:xfrm>
            <a:prstGeom prst="rect">
              <a:avLst/>
            </a:prstGeom>
          </p:spPr>
        </p:pic>
      </p:grpSp>
      <p:grpSp>
        <p:nvGrpSpPr>
          <p:cNvPr id="141" name="组 50"/>
          <p:cNvGrpSpPr/>
          <p:nvPr/>
        </p:nvGrpSpPr>
        <p:grpSpPr>
          <a:xfrm>
            <a:off x="28214" y="2832351"/>
            <a:ext cx="1427147" cy="356474"/>
            <a:chOff x="0" y="937679"/>
            <a:chExt cx="1151467" cy="356474"/>
          </a:xfrm>
        </p:grpSpPr>
        <p:sp>
          <p:nvSpPr>
            <p:cNvPr id="142" name="矩形 141"/>
            <p:cNvSpPr/>
            <p:nvPr/>
          </p:nvSpPr>
          <p:spPr>
            <a:xfrm>
              <a:off x="0" y="937679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43" name="文本框 52"/>
            <p:cNvSpPr txBox="1"/>
            <p:nvPr/>
          </p:nvSpPr>
          <p:spPr>
            <a:xfrm>
              <a:off x="0" y="992806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CONTENTS</a:t>
              </a:r>
              <a:endParaRPr kumimoji="1" lang="zh-CN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Arial"/>
              </a:endParaRPr>
            </a:p>
          </p:txBody>
        </p:sp>
      </p:grpSp>
      <p:grpSp>
        <p:nvGrpSpPr>
          <p:cNvPr id="144" name="组 53"/>
          <p:cNvGrpSpPr/>
          <p:nvPr/>
        </p:nvGrpSpPr>
        <p:grpSpPr>
          <a:xfrm>
            <a:off x="28214" y="3281341"/>
            <a:ext cx="1427147" cy="356474"/>
            <a:chOff x="0" y="1377583"/>
            <a:chExt cx="1151467" cy="356474"/>
          </a:xfrm>
        </p:grpSpPr>
        <p:sp>
          <p:nvSpPr>
            <p:cNvPr id="145" name="矩形 144"/>
            <p:cNvSpPr/>
            <p:nvPr/>
          </p:nvSpPr>
          <p:spPr>
            <a:xfrm>
              <a:off x="0" y="1377583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46" name="文本框 59"/>
            <p:cNvSpPr txBox="1"/>
            <p:nvPr/>
          </p:nvSpPr>
          <p:spPr>
            <a:xfrm>
              <a:off x="0" y="1432710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用户困扰</a:t>
              </a:r>
            </a:p>
          </p:txBody>
        </p:sp>
      </p:grpSp>
      <p:grpSp>
        <p:nvGrpSpPr>
          <p:cNvPr id="147" name="组 64"/>
          <p:cNvGrpSpPr/>
          <p:nvPr/>
        </p:nvGrpSpPr>
        <p:grpSpPr>
          <a:xfrm>
            <a:off x="28214" y="3730330"/>
            <a:ext cx="1427147" cy="356474"/>
            <a:chOff x="0" y="1825991"/>
            <a:chExt cx="1151467" cy="356474"/>
          </a:xfrm>
        </p:grpSpPr>
        <p:sp>
          <p:nvSpPr>
            <p:cNvPr id="148" name="矩形 147"/>
            <p:cNvSpPr/>
            <p:nvPr/>
          </p:nvSpPr>
          <p:spPr>
            <a:xfrm>
              <a:off x="0" y="1825991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49" name="文本框 71"/>
            <p:cNvSpPr txBox="1"/>
            <p:nvPr/>
          </p:nvSpPr>
          <p:spPr>
            <a:xfrm>
              <a:off x="0" y="1881118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提出需求</a:t>
              </a:r>
            </a:p>
          </p:txBody>
        </p:sp>
      </p:grpSp>
      <p:grpSp>
        <p:nvGrpSpPr>
          <p:cNvPr id="150" name="组 72"/>
          <p:cNvGrpSpPr/>
          <p:nvPr/>
        </p:nvGrpSpPr>
        <p:grpSpPr>
          <a:xfrm>
            <a:off x="28214" y="4179320"/>
            <a:ext cx="1427147" cy="356474"/>
            <a:chOff x="0" y="2279893"/>
            <a:chExt cx="1151467" cy="356474"/>
          </a:xfrm>
        </p:grpSpPr>
        <p:sp>
          <p:nvSpPr>
            <p:cNvPr id="151" name="矩形 150"/>
            <p:cNvSpPr/>
            <p:nvPr/>
          </p:nvSpPr>
          <p:spPr>
            <a:xfrm>
              <a:off x="0" y="2279893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52" name="文本框 74"/>
            <p:cNvSpPr txBox="1"/>
            <p:nvPr/>
          </p:nvSpPr>
          <p:spPr>
            <a:xfrm>
              <a:off x="0" y="2335020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解决方案</a:t>
              </a:r>
            </a:p>
          </p:txBody>
        </p:sp>
      </p:grpSp>
      <p:grpSp>
        <p:nvGrpSpPr>
          <p:cNvPr id="153" name="组 75"/>
          <p:cNvGrpSpPr/>
          <p:nvPr/>
        </p:nvGrpSpPr>
        <p:grpSpPr>
          <a:xfrm>
            <a:off x="248355" y="4628311"/>
            <a:ext cx="1427147" cy="356474"/>
            <a:chOff x="0" y="2733640"/>
            <a:chExt cx="1151467" cy="356474"/>
          </a:xfrm>
          <a:solidFill>
            <a:srgbClr val="F79646">
              <a:lumMod val="75000"/>
            </a:srgbClr>
          </a:solidFill>
        </p:grpSpPr>
        <p:sp>
          <p:nvSpPr>
            <p:cNvPr id="154" name="矩形 153"/>
            <p:cNvSpPr/>
            <p:nvPr/>
          </p:nvSpPr>
          <p:spPr>
            <a:xfrm>
              <a:off x="0" y="2733640"/>
              <a:ext cx="1151467" cy="356474"/>
            </a:xfrm>
            <a:prstGeom prst="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55" name="文本框 77"/>
            <p:cNvSpPr txBox="1"/>
            <p:nvPr/>
          </p:nvSpPr>
          <p:spPr>
            <a:xfrm>
              <a:off x="0" y="2788767"/>
              <a:ext cx="1151467" cy="24622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产品展示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149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文本框 71"/>
          <p:cNvSpPr txBox="1"/>
          <p:nvPr/>
        </p:nvSpPr>
        <p:spPr>
          <a:xfrm>
            <a:off x="2656171" y="1340768"/>
            <a:ext cx="2976959" cy="338554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F79646">
                    <a:lumMod val="75000"/>
                  </a:srgbClr>
                </a:solidFill>
                <a:latin typeface="Arial"/>
                <a:ea typeface="微软雅黑"/>
                <a:cs typeface="Arial"/>
              </a:rPr>
              <a:t>PICTURE</a:t>
            </a:r>
            <a:r>
              <a:rPr kumimoji="1" lang="zh-CN" altLang="en-US" sz="1600" b="1" dirty="0">
                <a:solidFill>
                  <a:srgbClr val="F79646">
                    <a:lumMod val="75000"/>
                  </a:srgbClr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600" b="1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PRESENTATION</a:t>
            </a:r>
            <a:endParaRPr kumimoji="1" lang="zh-CN" altLang="en-US" sz="1600" b="1" dirty="0">
              <a:solidFill>
                <a:prstClr val="white"/>
              </a:solidFill>
              <a:latin typeface="Arial"/>
              <a:ea typeface="微软雅黑"/>
              <a:cs typeface="Arial"/>
            </a:endParaRPr>
          </a:p>
        </p:txBody>
      </p:sp>
      <p:grpSp>
        <p:nvGrpSpPr>
          <p:cNvPr id="231" name="组 86"/>
          <p:cNvGrpSpPr/>
          <p:nvPr/>
        </p:nvGrpSpPr>
        <p:grpSpPr>
          <a:xfrm>
            <a:off x="2749935" y="1713100"/>
            <a:ext cx="1087254" cy="834321"/>
            <a:chOff x="2358996" y="830172"/>
            <a:chExt cx="1116804" cy="856997"/>
          </a:xfrm>
        </p:grpSpPr>
        <p:sp>
          <p:nvSpPr>
            <p:cNvPr id="232" name="矩形 231"/>
            <p:cNvSpPr/>
            <p:nvPr/>
          </p:nvSpPr>
          <p:spPr>
            <a:xfrm>
              <a:off x="2358996" y="830172"/>
              <a:ext cx="1116804" cy="856997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233" name="图片 232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946" y="1020681"/>
              <a:ext cx="652905" cy="475979"/>
            </a:xfrm>
            <a:prstGeom prst="rect">
              <a:avLst/>
            </a:prstGeom>
          </p:spPr>
        </p:pic>
      </p:grpSp>
      <p:grpSp>
        <p:nvGrpSpPr>
          <p:cNvPr id="234" name="组 87"/>
          <p:cNvGrpSpPr/>
          <p:nvPr/>
        </p:nvGrpSpPr>
        <p:grpSpPr>
          <a:xfrm>
            <a:off x="7469569" y="1713100"/>
            <a:ext cx="1087254" cy="834321"/>
            <a:chOff x="2358996" y="830172"/>
            <a:chExt cx="1116804" cy="856997"/>
          </a:xfrm>
        </p:grpSpPr>
        <p:sp>
          <p:nvSpPr>
            <p:cNvPr id="235" name="矩形 234"/>
            <p:cNvSpPr/>
            <p:nvPr/>
          </p:nvSpPr>
          <p:spPr>
            <a:xfrm>
              <a:off x="2358996" y="830172"/>
              <a:ext cx="1116804" cy="856997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236" name="图片 235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946" y="1020681"/>
              <a:ext cx="652905" cy="475979"/>
            </a:xfrm>
            <a:prstGeom prst="rect">
              <a:avLst/>
            </a:prstGeom>
          </p:spPr>
        </p:pic>
      </p:grpSp>
      <p:grpSp>
        <p:nvGrpSpPr>
          <p:cNvPr id="237" name="组 88"/>
          <p:cNvGrpSpPr/>
          <p:nvPr/>
        </p:nvGrpSpPr>
        <p:grpSpPr>
          <a:xfrm>
            <a:off x="3929844" y="1713100"/>
            <a:ext cx="1087254" cy="834321"/>
            <a:chOff x="2358996" y="830172"/>
            <a:chExt cx="1116804" cy="856997"/>
          </a:xfrm>
        </p:grpSpPr>
        <p:sp>
          <p:nvSpPr>
            <p:cNvPr id="238" name="矩形 237"/>
            <p:cNvSpPr/>
            <p:nvPr/>
          </p:nvSpPr>
          <p:spPr>
            <a:xfrm>
              <a:off x="2358996" y="830172"/>
              <a:ext cx="1116804" cy="856997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239" name="图片 238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946" y="1020681"/>
              <a:ext cx="652905" cy="475979"/>
            </a:xfrm>
            <a:prstGeom prst="rect">
              <a:avLst/>
            </a:prstGeom>
          </p:spPr>
        </p:pic>
      </p:grpSp>
      <p:grpSp>
        <p:nvGrpSpPr>
          <p:cNvPr id="240" name="组 89"/>
          <p:cNvGrpSpPr/>
          <p:nvPr/>
        </p:nvGrpSpPr>
        <p:grpSpPr>
          <a:xfrm>
            <a:off x="5109752" y="1713100"/>
            <a:ext cx="1087254" cy="834321"/>
            <a:chOff x="2358996" y="830172"/>
            <a:chExt cx="1116804" cy="856997"/>
          </a:xfrm>
        </p:grpSpPr>
        <p:sp>
          <p:nvSpPr>
            <p:cNvPr id="241" name="矩形 240"/>
            <p:cNvSpPr/>
            <p:nvPr/>
          </p:nvSpPr>
          <p:spPr>
            <a:xfrm>
              <a:off x="2358996" y="830172"/>
              <a:ext cx="1116804" cy="856997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242" name="图片 241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946" y="1020681"/>
              <a:ext cx="652905" cy="475979"/>
            </a:xfrm>
            <a:prstGeom prst="rect">
              <a:avLst/>
            </a:prstGeom>
          </p:spPr>
        </p:pic>
      </p:grpSp>
      <p:grpSp>
        <p:nvGrpSpPr>
          <p:cNvPr id="243" name="组 90"/>
          <p:cNvGrpSpPr/>
          <p:nvPr/>
        </p:nvGrpSpPr>
        <p:grpSpPr>
          <a:xfrm>
            <a:off x="6289661" y="1713100"/>
            <a:ext cx="1087254" cy="834321"/>
            <a:chOff x="2358996" y="830172"/>
            <a:chExt cx="1116804" cy="856997"/>
          </a:xfrm>
        </p:grpSpPr>
        <p:sp>
          <p:nvSpPr>
            <p:cNvPr id="244" name="矩形 243"/>
            <p:cNvSpPr/>
            <p:nvPr/>
          </p:nvSpPr>
          <p:spPr>
            <a:xfrm>
              <a:off x="2358996" y="830172"/>
              <a:ext cx="1116804" cy="856997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245" name="图片 244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946" y="1020681"/>
              <a:ext cx="652905" cy="475979"/>
            </a:xfrm>
            <a:prstGeom prst="rect">
              <a:avLst/>
            </a:prstGeom>
          </p:spPr>
        </p:pic>
      </p:grpSp>
      <p:grpSp>
        <p:nvGrpSpPr>
          <p:cNvPr id="246" name="组 102"/>
          <p:cNvGrpSpPr/>
          <p:nvPr/>
        </p:nvGrpSpPr>
        <p:grpSpPr>
          <a:xfrm>
            <a:off x="2749935" y="2673235"/>
            <a:ext cx="1087254" cy="834321"/>
            <a:chOff x="2358996" y="830172"/>
            <a:chExt cx="1116804" cy="856997"/>
          </a:xfrm>
        </p:grpSpPr>
        <p:sp>
          <p:nvSpPr>
            <p:cNvPr id="247" name="矩形 246"/>
            <p:cNvSpPr/>
            <p:nvPr/>
          </p:nvSpPr>
          <p:spPr>
            <a:xfrm>
              <a:off x="2358996" y="830172"/>
              <a:ext cx="1116804" cy="856997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248" name="图片 247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946" y="1020681"/>
              <a:ext cx="652905" cy="475979"/>
            </a:xfrm>
            <a:prstGeom prst="rect">
              <a:avLst/>
            </a:prstGeom>
          </p:spPr>
        </p:pic>
      </p:grpSp>
      <p:grpSp>
        <p:nvGrpSpPr>
          <p:cNvPr id="249" name="组 103"/>
          <p:cNvGrpSpPr/>
          <p:nvPr/>
        </p:nvGrpSpPr>
        <p:grpSpPr>
          <a:xfrm>
            <a:off x="7469569" y="2673235"/>
            <a:ext cx="1087254" cy="834321"/>
            <a:chOff x="2358996" y="830172"/>
            <a:chExt cx="1116804" cy="856997"/>
          </a:xfrm>
        </p:grpSpPr>
        <p:sp>
          <p:nvSpPr>
            <p:cNvPr id="250" name="矩形 249"/>
            <p:cNvSpPr/>
            <p:nvPr/>
          </p:nvSpPr>
          <p:spPr>
            <a:xfrm>
              <a:off x="2358996" y="830172"/>
              <a:ext cx="1116804" cy="856997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251" name="图片 250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946" y="1020681"/>
              <a:ext cx="652905" cy="475979"/>
            </a:xfrm>
            <a:prstGeom prst="rect">
              <a:avLst/>
            </a:prstGeom>
          </p:spPr>
        </p:pic>
      </p:grpSp>
      <p:grpSp>
        <p:nvGrpSpPr>
          <p:cNvPr id="252" name="组 104"/>
          <p:cNvGrpSpPr/>
          <p:nvPr/>
        </p:nvGrpSpPr>
        <p:grpSpPr>
          <a:xfrm>
            <a:off x="3929844" y="2673235"/>
            <a:ext cx="1087254" cy="834321"/>
            <a:chOff x="2358996" y="830172"/>
            <a:chExt cx="1116804" cy="856997"/>
          </a:xfrm>
        </p:grpSpPr>
        <p:sp>
          <p:nvSpPr>
            <p:cNvPr id="253" name="矩形 252"/>
            <p:cNvSpPr/>
            <p:nvPr/>
          </p:nvSpPr>
          <p:spPr>
            <a:xfrm>
              <a:off x="2358996" y="830172"/>
              <a:ext cx="1116804" cy="856997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254" name="图片 253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946" y="1020681"/>
              <a:ext cx="652905" cy="475979"/>
            </a:xfrm>
            <a:prstGeom prst="rect">
              <a:avLst/>
            </a:prstGeom>
          </p:spPr>
        </p:pic>
      </p:grpSp>
      <p:grpSp>
        <p:nvGrpSpPr>
          <p:cNvPr id="255" name="组 105"/>
          <p:cNvGrpSpPr/>
          <p:nvPr/>
        </p:nvGrpSpPr>
        <p:grpSpPr>
          <a:xfrm>
            <a:off x="5109752" y="2673235"/>
            <a:ext cx="1087254" cy="834321"/>
            <a:chOff x="2358996" y="830172"/>
            <a:chExt cx="1116804" cy="856997"/>
          </a:xfrm>
        </p:grpSpPr>
        <p:sp>
          <p:nvSpPr>
            <p:cNvPr id="256" name="矩形 255"/>
            <p:cNvSpPr/>
            <p:nvPr/>
          </p:nvSpPr>
          <p:spPr>
            <a:xfrm>
              <a:off x="2358996" y="830172"/>
              <a:ext cx="1116804" cy="856997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257" name="图片 256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946" y="1020681"/>
              <a:ext cx="652905" cy="475979"/>
            </a:xfrm>
            <a:prstGeom prst="rect">
              <a:avLst/>
            </a:prstGeom>
          </p:spPr>
        </p:pic>
      </p:grpSp>
      <p:grpSp>
        <p:nvGrpSpPr>
          <p:cNvPr id="258" name="组 106"/>
          <p:cNvGrpSpPr/>
          <p:nvPr/>
        </p:nvGrpSpPr>
        <p:grpSpPr>
          <a:xfrm>
            <a:off x="6289661" y="2673235"/>
            <a:ext cx="1087254" cy="834321"/>
            <a:chOff x="2358996" y="830172"/>
            <a:chExt cx="1116804" cy="856997"/>
          </a:xfrm>
        </p:grpSpPr>
        <p:sp>
          <p:nvSpPr>
            <p:cNvPr id="259" name="矩形 258"/>
            <p:cNvSpPr/>
            <p:nvPr/>
          </p:nvSpPr>
          <p:spPr>
            <a:xfrm>
              <a:off x="2358996" y="830172"/>
              <a:ext cx="1116804" cy="856997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260" name="图片 259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946" y="1020681"/>
              <a:ext cx="652905" cy="475979"/>
            </a:xfrm>
            <a:prstGeom prst="rect">
              <a:avLst/>
            </a:prstGeom>
          </p:spPr>
        </p:pic>
      </p:grpSp>
      <p:grpSp>
        <p:nvGrpSpPr>
          <p:cNvPr id="261" name="组 118"/>
          <p:cNvGrpSpPr/>
          <p:nvPr/>
        </p:nvGrpSpPr>
        <p:grpSpPr>
          <a:xfrm>
            <a:off x="2749935" y="3633370"/>
            <a:ext cx="1087254" cy="834321"/>
            <a:chOff x="2358996" y="830172"/>
            <a:chExt cx="1116804" cy="856997"/>
          </a:xfrm>
        </p:grpSpPr>
        <p:sp>
          <p:nvSpPr>
            <p:cNvPr id="262" name="矩形 261"/>
            <p:cNvSpPr/>
            <p:nvPr/>
          </p:nvSpPr>
          <p:spPr>
            <a:xfrm>
              <a:off x="2358996" y="830172"/>
              <a:ext cx="1116804" cy="856997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263" name="图片 262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946" y="1020681"/>
              <a:ext cx="652905" cy="475979"/>
            </a:xfrm>
            <a:prstGeom prst="rect">
              <a:avLst/>
            </a:prstGeom>
          </p:spPr>
        </p:pic>
      </p:grpSp>
      <p:grpSp>
        <p:nvGrpSpPr>
          <p:cNvPr id="264" name="组 119"/>
          <p:cNvGrpSpPr/>
          <p:nvPr/>
        </p:nvGrpSpPr>
        <p:grpSpPr>
          <a:xfrm>
            <a:off x="7469569" y="3633370"/>
            <a:ext cx="1087254" cy="834321"/>
            <a:chOff x="2358996" y="830172"/>
            <a:chExt cx="1116804" cy="856997"/>
          </a:xfrm>
        </p:grpSpPr>
        <p:sp>
          <p:nvSpPr>
            <p:cNvPr id="265" name="矩形 264"/>
            <p:cNvSpPr/>
            <p:nvPr/>
          </p:nvSpPr>
          <p:spPr>
            <a:xfrm>
              <a:off x="2358996" y="830172"/>
              <a:ext cx="1116804" cy="856997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266" name="图片 265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946" y="1020681"/>
              <a:ext cx="652905" cy="475979"/>
            </a:xfrm>
            <a:prstGeom prst="rect">
              <a:avLst/>
            </a:prstGeom>
          </p:spPr>
        </p:pic>
      </p:grpSp>
      <p:grpSp>
        <p:nvGrpSpPr>
          <p:cNvPr id="267" name="组 120"/>
          <p:cNvGrpSpPr/>
          <p:nvPr/>
        </p:nvGrpSpPr>
        <p:grpSpPr>
          <a:xfrm>
            <a:off x="3929844" y="3633370"/>
            <a:ext cx="1087254" cy="834321"/>
            <a:chOff x="2358996" y="830172"/>
            <a:chExt cx="1116804" cy="856997"/>
          </a:xfrm>
        </p:grpSpPr>
        <p:sp>
          <p:nvSpPr>
            <p:cNvPr id="268" name="矩形 267"/>
            <p:cNvSpPr/>
            <p:nvPr/>
          </p:nvSpPr>
          <p:spPr>
            <a:xfrm>
              <a:off x="2358996" y="830172"/>
              <a:ext cx="1116804" cy="856997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269" name="图片 268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946" y="1020681"/>
              <a:ext cx="652905" cy="475979"/>
            </a:xfrm>
            <a:prstGeom prst="rect">
              <a:avLst/>
            </a:prstGeom>
          </p:spPr>
        </p:pic>
      </p:grpSp>
      <p:grpSp>
        <p:nvGrpSpPr>
          <p:cNvPr id="270" name="组 121"/>
          <p:cNvGrpSpPr/>
          <p:nvPr/>
        </p:nvGrpSpPr>
        <p:grpSpPr>
          <a:xfrm>
            <a:off x="5109752" y="3633370"/>
            <a:ext cx="1087254" cy="834321"/>
            <a:chOff x="2358996" y="830172"/>
            <a:chExt cx="1116804" cy="856997"/>
          </a:xfrm>
        </p:grpSpPr>
        <p:sp>
          <p:nvSpPr>
            <p:cNvPr id="271" name="矩形 270"/>
            <p:cNvSpPr/>
            <p:nvPr/>
          </p:nvSpPr>
          <p:spPr>
            <a:xfrm>
              <a:off x="2358996" y="830172"/>
              <a:ext cx="1116804" cy="856997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272" name="图片 271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946" y="1020681"/>
              <a:ext cx="652905" cy="475979"/>
            </a:xfrm>
            <a:prstGeom prst="rect">
              <a:avLst/>
            </a:prstGeom>
          </p:spPr>
        </p:pic>
      </p:grpSp>
      <p:grpSp>
        <p:nvGrpSpPr>
          <p:cNvPr id="273" name="组 122"/>
          <p:cNvGrpSpPr/>
          <p:nvPr/>
        </p:nvGrpSpPr>
        <p:grpSpPr>
          <a:xfrm>
            <a:off x="6289661" y="3633370"/>
            <a:ext cx="1087254" cy="834321"/>
            <a:chOff x="2358996" y="830172"/>
            <a:chExt cx="1116804" cy="856997"/>
          </a:xfrm>
        </p:grpSpPr>
        <p:sp>
          <p:nvSpPr>
            <p:cNvPr id="274" name="矩形 273"/>
            <p:cNvSpPr/>
            <p:nvPr/>
          </p:nvSpPr>
          <p:spPr>
            <a:xfrm>
              <a:off x="2358996" y="830172"/>
              <a:ext cx="1116804" cy="856997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275" name="图片 274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946" y="1020681"/>
              <a:ext cx="652905" cy="475979"/>
            </a:xfrm>
            <a:prstGeom prst="rect">
              <a:avLst/>
            </a:prstGeom>
          </p:spPr>
        </p:pic>
      </p:grpSp>
      <p:grpSp>
        <p:nvGrpSpPr>
          <p:cNvPr id="276" name="组 134"/>
          <p:cNvGrpSpPr/>
          <p:nvPr/>
        </p:nvGrpSpPr>
        <p:grpSpPr>
          <a:xfrm>
            <a:off x="2749935" y="4593505"/>
            <a:ext cx="1087254" cy="834321"/>
            <a:chOff x="2358996" y="830172"/>
            <a:chExt cx="1116804" cy="856997"/>
          </a:xfrm>
        </p:grpSpPr>
        <p:sp>
          <p:nvSpPr>
            <p:cNvPr id="277" name="矩形 276"/>
            <p:cNvSpPr/>
            <p:nvPr/>
          </p:nvSpPr>
          <p:spPr>
            <a:xfrm>
              <a:off x="2358996" y="830172"/>
              <a:ext cx="1116804" cy="856997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278" name="图片 277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946" y="1020681"/>
              <a:ext cx="652905" cy="475979"/>
            </a:xfrm>
            <a:prstGeom prst="rect">
              <a:avLst/>
            </a:prstGeom>
          </p:spPr>
        </p:pic>
      </p:grpSp>
      <p:grpSp>
        <p:nvGrpSpPr>
          <p:cNvPr id="279" name="组 135"/>
          <p:cNvGrpSpPr/>
          <p:nvPr/>
        </p:nvGrpSpPr>
        <p:grpSpPr>
          <a:xfrm>
            <a:off x="7469569" y="4593505"/>
            <a:ext cx="1087254" cy="834321"/>
            <a:chOff x="2358996" y="830172"/>
            <a:chExt cx="1116804" cy="856997"/>
          </a:xfrm>
        </p:grpSpPr>
        <p:sp>
          <p:nvSpPr>
            <p:cNvPr id="280" name="矩形 279"/>
            <p:cNvSpPr/>
            <p:nvPr/>
          </p:nvSpPr>
          <p:spPr>
            <a:xfrm>
              <a:off x="2358996" y="830172"/>
              <a:ext cx="1116804" cy="856997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281" name="图片 280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946" y="1020681"/>
              <a:ext cx="652905" cy="475979"/>
            </a:xfrm>
            <a:prstGeom prst="rect">
              <a:avLst/>
            </a:prstGeom>
          </p:spPr>
        </p:pic>
      </p:grpSp>
      <p:grpSp>
        <p:nvGrpSpPr>
          <p:cNvPr id="282" name="组 136"/>
          <p:cNvGrpSpPr/>
          <p:nvPr/>
        </p:nvGrpSpPr>
        <p:grpSpPr>
          <a:xfrm>
            <a:off x="3929844" y="4593505"/>
            <a:ext cx="1087254" cy="834321"/>
            <a:chOff x="2358996" y="830172"/>
            <a:chExt cx="1116804" cy="856997"/>
          </a:xfrm>
        </p:grpSpPr>
        <p:sp>
          <p:nvSpPr>
            <p:cNvPr id="283" name="矩形 282"/>
            <p:cNvSpPr/>
            <p:nvPr/>
          </p:nvSpPr>
          <p:spPr>
            <a:xfrm>
              <a:off x="2358996" y="830172"/>
              <a:ext cx="1116804" cy="856997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284" name="图片 283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946" y="1020681"/>
              <a:ext cx="652905" cy="475979"/>
            </a:xfrm>
            <a:prstGeom prst="rect">
              <a:avLst/>
            </a:prstGeom>
          </p:spPr>
        </p:pic>
      </p:grpSp>
      <p:grpSp>
        <p:nvGrpSpPr>
          <p:cNvPr id="285" name="组 137"/>
          <p:cNvGrpSpPr/>
          <p:nvPr/>
        </p:nvGrpSpPr>
        <p:grpSpPr>
          <a:xfrm>
            <a:off x="5109752" y="4593505"/>
            <a:ext cx="1087254" cy="834321"/>
            <a:chOff x="2358996" y="830172"/>
            <a:chExt cx="1116804" cy="856997"/>
          </a:xfrm>
        </p:grpSpPr>
        <p:sp>
          <p:nvSpPr>
            <p:cNvPr id="286" name="矩形 285"/>
            <p:cNvSpPr/>
            <p:nvPr/>
          </p:nvSpPr>
          <p:spPr>
            <a:xfrm>
              <a:off x="2358996" y="830172"/>
              <a:ext cx="1116804" cy="856997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287" name="图片 286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946" y="1020681"/>
              <a:ext cx="652905" cy="475979"/>
            </a:xfrm>
            <a:prstGeom prst="rect">
              <a:avLst/>
            </a:prstGeom>
          </p:spPr>
        </p:pic>
      </p:grpSp>
      <p:grpSp>
        <p:nvGrpSpPr>
          <p:cNvPr id="288" name="组 138"/>
          <p:cNvGrpSpPr/>
          <p:nvPr/>
        </p:nvGrpSpPr>
        <p:grpSpPr>
          <a:xfrm>
            <a:off x="6289661" y="4593505"/>
            <a:ext cx="1087254" cy="834321"/>
            <a:chOff x="2358996" y="830172"/>
            <a:chExt cx="1116804" cy="856997"/>
          </a:xfrm>
        </p:grpSpPr>
        <p:sp>
          <p:nvSpPr>
            <p:cNvPr id="289" name="矩形 288"/>
            <p:cNvSpPr/>
            <p:nvPr/>
          </p:nvSpPr>
          <p:spPr>
            <a:xfrm>
              <a:off x="2358996" y="830172"/>
              <a:ext cx="1116804" cy="856997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290" name="图片 289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946" y="1020681"/>
              <a:ext cx="652905" cy="475979"/>
            </a:xfrm>
            <a:prstGeom prst="rect">
              <a:avLst/>
            </a:prstGeom>
          </p:spPr>
        </p:pic>
      </p:grpSp>
      <p:grpSp>
        <p:nvGrpSpPr>
          <p:cNvPr id="291" name="组 156"/>
          <p:cNvGrpSpPr/>
          <p:nvPr/>
        </p:nvGrpSpPr>
        <p:grpSpPr>
          <a:xfrm>
            <a:off x="85192" y="2367473"/>
            <a:ext cx="1427147" cy="356474"/>
            <a:chOff x="0" y="937679"/>
            <a:chExt cx="1151467" cy="356474"/>
          </a:xfrm>
        </p:grpSpPr>
        <p:sp>
          <p:nvSpPr>
            <p:cNvPr id="292" name="矩形 291"/>
            <p:cNvSpPr/>
            <p:nvPr/>
          </p:nvSpPr>
          <p:spPr>
            <a:xfrm>
              <a:off x="0" y="937679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93" name="文本框 158"/>
            <p:cNvSpPr txBox="1"/>
            <p:nvPr/>
          </p:nvSpPr>
          <p:spPr>
            <a:xfrm>
              <a:off x="0" y="992806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CONTENTS</a:t>
              </a:r>
              <a:endParaRPr kumimoji="1" lang="zh-CN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Arial"/>
              </a:endParaRPr>
            </a:p>
          </p:txBody>
        </p:sp>
      </p:grpSp>
      <p:grpSp>
        <p:nvGrpSpPr>
          <p:cNvPr id="294" name="组 159"/>
          <p:cNvGrpSpPr/>
          <p:nvPr/>
        </p:nvGrpSpPr>
        <p:grpSpPr>
          <a:xfrm>
            <a:off x="85192" y="2816463"/>
            <a:ext cx="1427147" cy="356474"/>
            <a:chOff x="0" y="1377583"/>
            <a:chExt cx="1151467" cy="356474"/>
          </a:xfrm>
        </p:grpSpPr>
        <p:sp>
          <p:nvSpPr>
            <p:cNvPr id="295" name="矩形 294"/>
            <p:cNvSpPr/>
            <p:nvPr/>
          </p:nvSpPr>
          <p:spPr>
            <a:xfrm>
              <a:off x="0" y="1377583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96" name="文本框 161"/>
            <p:cNvSpPr txBox="1"/>
            <p:nvPr/>
          </p:nvSpPr>
          <p:spPr>
            <a:xfrm>
              <a:off x="0" y="1432710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用户困扰</a:t>
              </a:r>
            </a:p>
          </p:txBody>
        </p:sp>
      </p:grpSp>
      <p:grpSp>
        <p:nvGrpSpPr>
          <p:cNvPr id="297" name="组 162"/>
          <p:cNvGrpSpPr/>
          <p:nvPr/>
        </p:nvGrpSpPr>
        <p:grpSpPr>
          <a:xfrm>
            <a:off x="85192" y="3265452"/>
            <a:ext cx="1427147" cy="356474"/>
            <a:chOff x="0" y="1825991"/>
            <a:chExt cx="1151467" cy="356474"/>
          </a:xfrm>
        </p:grpSpPr>
        <p:sp>
          <p:nvSpPr>
            <p:cNvPr id="298" name="矩形 297"/>
            <p:cNvSpPr/>
            <p:nvPr/>
          </p:nvSpPr>
          <p:spPr>
            <a:xfrm>
              <a:off x="0" y="1825991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99" name="文本框 164"/>
            <p:cNvSpPr txBox="1"/>
            <p:nvPr/>
          </p:nvSpPr>
          <p:spPr>
            <a:xfrm>
              <a:off x="0" y="1881118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提出需求</a:t>
              </a:r>
            </a:p>
          </p:txBody>
        </p:sp>
      </p:grpSp>
      <p:grpSp>
        <p:nvGrpSpPr>
          <p:cNvPr id="300" name="组 165"/>
          <p:cNvGrpSpPr/>
          <p:nvPr/>
        </p:nvGrpSpPr>
        <p:grpSpPr>
          <a:xfrm>
            <a:off x="85192" y="3714442"/>
            <a:ext cx="1427147" cy="356474"/>
            <a:chOff x="0" y="2279893"/>
            <a:chExt cx="1151467" cy="356474"/>
          </a:xfrm>
        </p:grpSpPr>
        <p:sp>
          <p:nvSpPr>
            <p:cNvPr id="301" name="矩形 300"/>
            <p:cNvSpPr/>
            <p:nvPr/>
          </p:nvSpPr>
          <p:spPr>
            <a:xfrm>
              <a:off x="0" y="2279893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302" name="文本框 167"/>
            <p:cNvSpPr txBox="1"/>
            <p:nvPr/>
          </p:nvSpPr>
          <p:spPr>
            <a:xfrm>
              <a:off x="0" y="2335020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解决方案</a:t>
              </a:r>
            </a:p>
          </p:txBody>
        </p:sp>
      </p:grpSp>
      <p:grpSp>
        <p:nvGrpSpPr>
          <p:cNvPr id="303" name="组 168"/>
          <p:cNvGrpSpPr/>
          <p:nvPr/>
        </p:nvGrpSpPr>
        <p:grpSpPr>
          <a:xfrm>
            <a:off x="305333" y="4163433"/>
            <a:ext cx="1427147" cy="356474"/>
            <a:chOff x="0" y="2733640"/>
            <a:chExt cx="1151467" cy="356474"/>
          </a:xfrm>
          <a:solidFill>
            <a:srgbClr val="F79646">
              <a:lumMod val="75000"/>
            </a:srgbClr>
          </a:solidFill>
        </p:grpSpPr>
        <p:sp>
          <p:nvSpPr>
            <p:cNvPr id="304" name="矩形 303"/>
            <p:cNvSpPr/>
            <p:nvPr/>
          </p:nvSpPr>
          <p:spPr>
            <a:xfrm>
              <a:off x="0" y="2733640"/>
              <a:ext cx="1151467" cy="356474"/>
            </a:xfrm>
            <a:prstGeom prst="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305" name="文本框 170"/>
            <p:cNvSpPr txBox="1"/>
            <p:nvPr/>
          </p:nvSpPr>
          <p:spPr>
            <a:xfrm>
              <a:off x="0" y="2788767"/>
              <a:ext cx="1151467" cy="24622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产品展示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251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组 3"/>
          <p:cNvGrpSpPr/>
          <p:nvPr/>
        </p:nvGrpSpPr>
        <p:grpSpPr>
          <a:xfrm>
            <a:off x="2902024" y="1628800"/>
            <a:ext cx="5486400" cy="3653078"/>
            <a:chOff x="2670019" y="362687"/>
            <a:chExt cx="5486400" cy="3653078"/>
          </a:xfrm>
        </p:grpSpPr>
        <p:sp>
          <p:nvSpPr>
            <p:cNvPr id="195" name="矩形 194"/>
            <p:cNvSpPr/>
            <p:nvPr/>
          </p:nvSpPr>
          <p:spPr>
            <a:xfrm>
              <a:off x="3584419" y="362687"/>
              <a:ext cx="914400" cy="914400"/>
            </a:xfrm>
            <a:prstGeom prst="rect">
              <a:avLst/>
            </a:prstGeom>
            <a:solidFill>
              <a:sysClr val="window" lastClr="FFFFFF">
                <a:lumMod val="50000"/>
                <a:alpha val="49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96" name="矩形 195"/>
            <p:cNvSpPr/>
            <p:nvPr/>
          </p:nvSpPr>
          <p:spPr>
            <a:xfrm>
              <a:off x="6327619" y="362687"/>
              <a:ext cx="914400" cy="914400"/>
            </a:xfrm>
            <a:prstGeom prst="rect">
              <a:avLst/>
            </a:prstGeom>
            <a:solidFill>
              <a:sysClr val="window" lastClr="FFFFFF">
                <a:lumMod val="50000"/>
                <a:alpha val="68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97" name="矩形 196"/>
            <p:cNvSpPr/>
            <p:nvPr/>
          </p:nvSpPr>
          <p:spPr>
            <a:xfrm>
              <a:off x="3584419" y="1277553"/>
              <a:ext cx="914400" cy="914400"/>
            </a:xfrm>
            <a:prstGeom prst="rect">
              <a:avLst/>
            </a:prstGeom>
            <a:solidFill>
              <a:sysClr val="window" lastClr="FFFFFF">
                <a:lumMod val="50000"/>
                <a:alpha val="31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98" name="矩形 197"/>
            <p:cNvSpPr/>
            <p:nvPr/>
          </p:nvSpPr>
          <p:spPr>
            <a:xfrm>
              <a:off x="2670019" y="362687"/>
              <a:ext cx="914400" cy="914400"/>
            </a:xfrm>
            <a:prstGeom prst="rect">
              <a:avLst/>
            </a:prstGeom>
            <a:solidFill>
              <a:sysClr val="window" lastClr="FFFFFF">
                <a:lumMod val="50000"/>
                <a:alpha val="68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99" name="矩形 198"/>
            <p:cNvSpPr/>
            <p:nvPr/>
          </p:nvSpPr>
          <p:spPr>
            <a:xfrm>
              <a:off x="2670019" y="1277553"/>
              <a:ext cx="914400" cy="914400"/>
            </a:xfrm>
            <a:prstGeom prst="rect">
              <a:avLst/>
            </a:prstGeom>
            <a:solidFill>
              <a:sysClr val="window" lastClr="FFFFFF">
                <a:lumMod val="50000"/>
                <a:alpha val="49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00" name="矩形 199"/>
            <p:cNvSpPr/>
            <p:nvPr/>
          </p:nvSpPr>
          <p:spPr>
            <a:xfrm>
              <a:off x="4498819" y="362687"/>
              <a:ext cx="914400" cy="914400"/>
            </a:xfrm>
            <a:prstGeom prst="rect">
              <a:avLst/>
            </a:prstGeom>
            <a:solidFill>
              <a:sysClr val="window" lastClr="FFFFFF">
                <a:lumMod val="50000"/>
                <a:alpha val="31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01" name="矩形 200"/>
            <p:cNvSpPr/>
            <p:nvPr/>
          </p:nvSpPr>
          <p:spPr>
            <a:xfrm>
              <a:off x="7242019" y="362687"/>
              <a:ext cx="914400" cy="914400"/>
            </a:xfrm>
            <a:prstGeom prst="rect">
              <a:avLst/>
            </a:prstGeom>
            <a:solidFill>
              <a:sysClr val="window" lastClr="FFFFFF">
                <a:lumMod val="50000"/>
                <a:alpha val="49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02" name="矩形 201"/>
            <p:cNvSpPr/>
            <p:nvPr/>
          </p:nvSpPr>
          <p:spPr>
            <a:xfrm>
              <a:off x="6327619" y="1277553"/>
              <a:ext cx="914400" cy="914400"/>
            </a:xfrm>
            <a:prstGeom prst="rect">
              <a:avLst/>
            </a:prstGeom>
            <a:solidFill>
              <a:sysClr val="window" lastClr="FFFFFF">
                <a:lumMod val="50000"/>
                <a:alpha val="49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03" name="矩形 202"/>
            <p:cNvSpPr/>
            <p:nvPr/>
          </p:nvSpPr>
          <p:spPr>
            <a:xfrm>
              <a:off x="5413219" y="1277553"/>
              <a:ext cx="914400" cy="914400"/>
            </a:xfrm>
            <a:prstGeom prst="rect">
              <a:avLst/>
            </a:prstGeom>
            <a:solidFill>
              <a:sysClr val="window" lastClr="FFFFFF">
                <a:lumMod val="50000"/>
                <a:alpha val="68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04" name="矩形 203"/>
            <p:cNvSpPr/>
            <p:nvPr/>
          </p:nvSpPr>
          <p:spPr>
            <a:xfrm>
              <a:off x="4498819" y="2191953"/>
              <a:ext cx="914400" cy="914400"/>
            </a:xfrm>
            <a:prstGeom prst="rect">
              <a:avLst/>
            </a:prstGeom>
            <a:solidFill>
              <a:sysClr val="window" lastClr="FFFFFF">
                <a:lumMod val="50000"/>
                <a:alpha val="68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05" name="矩形 204"/>
            <p:cNvSpPr/>
            <p:nvPr/>
          </p:nvSpPr>
          <p:spPr>
            <a:xfrm>
              <a:off x="7242019" y="1277553"/>
              <a:ext cx="914400" cy="914400"/>
            </a:xfrm>
            <a:prstGeom prst="rect">
              <a:avLst/>
            </a:prstGeom>
            <a:solidFill>
              <a:sysClr val="window" lastClr="FFFFFF">
                <a:lumMod val="50000"/>
                <a:alpha val="31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06" name="矩形 205"/>
            <p:cNvSpPr/>
            <p:nvPr/>
          </p:nvSpPr>
          <p:spPr>
            <a:xfrm>
              <a:off x="5413219" y="2191953"/>
              <a:ext cx="914400" cy="914400"/>
            </a:xfrm>
            <a:prstGeom prst="rect">
              <a:avLst/>
            </a:prstGeom>
            <a:solidFill>
              <a:sysClr val="window" lastClr="FFFFFF">
                <a:lumMod val="50000"/>
                <a:alpha val="49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07" name="矩形 206"/>
            <p:cNvSpPr/>
            <p:nvPr/>
          </p:nvSpPr>
          <p:spPr>
            <a:xfrm>
              <a:off x="7242019" y="2191953"/>
              <a:ext cx="914400" cy="914400"/>
            </a:xfrm>
            <a:prstGeom prst="rect">
              <a:avLst/>
            </a:prstGeom>
            <a:solidFill>
              <a:sysClr val="window" lastClr="FFFFFF">
                <a:lumMod val="50000"/>
                <a:alpha val="49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08" name="矩形 207"/>
            <p:cNvSpPr/>
            <p:nvPr/>
          </p:nvSpPr>
          <p:spPr>
            <a:xfrm>
              <a:off x="6327619" y="2191953"/>
              <a:ext cx="914400" cy="914400"/>
            </a:xfrm>
            <a:prstGeom prst="rect">
              <a:avLst/>
            </a:prstGeom>
            <a:solidFill>
              <a:sysClr val="window" lastClr="FFFFFF">
                <a:lumMod val="50000"/>
                <a:alpha val="68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09" name="矩形 208"/>
            <p:cNvSpPr/>
            <p:nvPr/>
          </p:nvSpPr>
          <p:spPr>
            <a:xfrm>
              <a:off x="7242019" y="3101365"/>
              <a:ext cx="914400" cy="914400"/>
            </a:xfrm>
            <a:prstGeom prst="rect">
              <a:avLst/>
            </a:prstGeom>
            <a:solidFill>
              <a:sysClr val="window" lastClr="FFFFFF">
                <a:lumMod val="50000"/>
                <a:alpha val="31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10" name="矩形 209"/>
            <p:cNvSpPr/>
            <p:nvPr/>
          </p:nvSpPr>
          <p:spPr>
            <a:xfrm>
              <a:off x="3584419" y="3101365"/>
              <a:ext cx="914400" cy="914400"/>
            </a:xfrm>
            <a:prstGeom prst="rect">
              <a:avLst/>
            </a:prstGeom>
            <a:solidFill>
              <a:sysClr val="window" lastClr="FFFFFF">
                <a:lumMod val="50000"/>
                <a:alpha val="68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11" name="矩形 210"/>
            <p:cNvSpPr/>
            <p:nvPr/>
          </p:nvSpPr>
          <p:spPr>
            <a:xfrm>
              <a:off x="6327619" y="3101365"/>
              <a:ext cx="914400" cy="914400"/>
            </a:xfrm>
            <a:prstGeom prst="rect">
              <a:avLst/>
            </a:prstGeom>
            <a:solidFill>
              <a:sysClr val="window" lastClr="FFFFFF">
                <a:lumMod val="50000"/>
                <a:alpha val="49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12" name="矩形 211"/>
            <p:cNvSpPr/>
            <p:nvPr/>
          </p:nvSpPr>
          <p:spPr>
            <a:xfrm>
              <a:off x="2670019" y="2191953"/>
              <a:ext cx="914400" cy="914400"/>
            </a:xfrm>
            <a:prstGeom prst="rect">
              <a:avLst/>
            </a:prstGeom>
            <a:solidFill>
              <a:sysClr val="window" lastClr="FFFFFF">
                <a:lumMod val="50000"/>
                <a:alpha val="31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13" name="矩形 212"/>
            <p:cNvSpPr/>
            <p:nvPr/>
          </p:nvSpPr>
          <p:spPr>
            <a:xfrm>
              <a:off x="3584419" y="2191953"/>
              <a:ext cx="914400" cy="914400"/>
            </a:xfrm>
            <a:prstGeom prst="rect">
              <a:avLst/>
            </a:prstGeom>
            <a:solidFill>
              <a:sysClr val="window" lastClr="FFFFFF">
                <a:lumMod val="50000"/>
                <a:alpha val="49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14" name="矩形 213"/>
            <p:cNvSpPr/>
            <p:nvPr/>
          </p:nvSpPr>
          <p:spPr>
            <a:xfrm>
              <a:off x="4498819" y="3101365"/>
              <a:ext cx="914400" cy="914400"/>
            </a:xfrm>
            <a:prstGeom prst="rect">
              <a:avLst/>
            </a:prstGeom>
            <a:solidFill>
              <a:sysClr val="window" lastClr="FFFFFF">
                <a:lumMod val="50000"/>
                <a:alpha val="49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15" name="矩形 214"/>
            <p:cNvSpPr/>
            <p:nvPr/>
          </p:nvSpPr>
          <p:spPr>
            <a:xfrm>
              <a:off x="5413219" y="3101365"/>
              <a:ext cx="914400" cy="914400"/>
            </a:xfrm>
            <a:prstGeom prst="rect">
              <a:avLst/>
            </a:prstGeom>
            <a:solidFill>
              <a:sysClr val="window" lastClr="FFFFFF">
                <a:lumMod val="50000"/>
                <a:alpha val="31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16" name="矩形 215"/>
            <p:cNvSpPr/>
            <p:nvPr/>
          </p:nvSpPr>
          <p:spPr>
            <a:xfrm>
              <a:off x="5413219" y="362687"/>
              <a:ext cx="914400" cy="914400"/>
            </a:xfrm>
            <a:prstGeom prst="rect">
              <a:avLst/>
            </a:prstGeom>
            <a:solidFill>
              <a:sysClr val="window" lastClr="FFFFFF">
                <a:lumMod val="50000"/>
                <a:alpha val="49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17" name="矩形 216"/>
            <p:cNvSpPr/>
            <p:nvPr/>
          </p:nvSpPr>
          <p:spPr>
            <a:xfrm>
              <a:off x="4498819" y="1277553"/>
              <a:ext cx="914400" cy="914400"/>
            </a:xfrm>
            <a:prstGeom prst="rect">
              <a:avLst/>
            </a:prstGeom>
            <a:solidFill>
              <a:sysClr val="window" lastClr="FFFFFF">
                <a:lumMod val="50000"/>
                <a:alpha val="49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18" name="矩形 217"/>
            <p:cNvSpPr/>
            <p:nvPr/>
          </p:nvSpPr>
          <p:spPr>
            <a:xfrm>
              <a:off x="2670019" y="3101365"/>
              <a:ext cx="914400" cy="914400"/>
            </a:xfrm>
            <a:prstGeom prst="rect">
              <a:avLst/>
            </a:prstGeom>
            <a:solidFill>
              <a:sysClr val="window" lastClr="FFFFFF">
                <a:lumMod val="50000"/>
                <a:alpha val="49000"/>
              </a:sys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219" name="文本框 60"/>
          <p:cNvSpPr txBox="1"/>
          <p:nvPr/>
        </p:nvSpPr>
        <p:spPr>
          <a:xfrm>
            <a:off x="4886518" y="2555757"/>
            <a:ext cx="1517412" cy="6924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点击此处添加文本信息</a:t>
            </a:r>
            <a:r>
              <a:rPr lang="zh-CN" altLang="en-US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，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建议正文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kumimoji="1" lang="zh-CN" altLang="en-US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220" name="文本框 61"/>
          <p:cNvSpPr txBox="1"/>
          <p:nvPr/>
        </p:nvSpPr>
        <p:spPr>
          <a:xfrm>
            <a:off x="6715318" y="2555757"/>
            <a:ext cx="1517412" cy="6924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点击此处添加文本信息</a:t>
            </a:r>
            <a:r>
              <a:rPr lang="zh-CN" altLang="en-US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，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建议正文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kumimoji="1" lang="zh-CN" altLang="en-US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221" name="文本框 62"/>
          <p:cNvSpPr txBox="1"/>
          <p:nvPr/>
        </p:nvSpPr>
        <p:spPr>
          <a:xfrm>
            <a:off x="3066182" y="4374084"/>
            <a:ext cx="1517412" cy="6924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点击此处添加文本信息</a:t>
            </a:r>
            <a:r>
              <a:rPr lang="zh-CN" altLang="en-US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，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建议正文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kumimoji="1" lang="zh-CN" altLang="en-US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222" name="文本框 63"/>
          <p:cNvSpPr txBox="1"/>
          <p:nvPr/>
        </p:nvSpPr>
        <p:spPr>
          <a:xfrm>
            <a:off x="4894982" y="4392620"/>
            <a:ext cx="1517412" cy="6924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点击此处添加文本信息</a:t>
            </a:r>
            <a:r>
              <a:rPr lang="zh-CN" altLang="en-US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，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建议正文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kumimoji="1" lang="zh-CN" altLang="en-US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223" name="文本框 64"/>
          <p:cNvSpPr txBox="1"/>
          <p:nvPr/>
        </p:nvSpPr>
        <p:spPr>
          <a:xfrm>
            <a:off x="6723782" y="4392620"/>
            <a:ext cx="1517412" cy="6924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点击此处添加文本信息</a:t>
            </a:r>
            <a:r>
              <a:rPr lang="zh-CN" altLang="en-US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，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建议正文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kumimoji="1" lang="zh-CN" altLang="en-US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224" name="文本框 110"/>
          <p:cNvSpPr txBox="1"/>
          <p:nvPr/>
        </p:nvSpPr>
        <p:spPr>
          <a:xfrm>
            <a:off x="3056488" y="2555757"/>
            <a:ext cx="1517412" cy="6924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点击此处添加文本信息</a:t>
            </a:r>
            <a:r>
              <a:rPr lang="zh-CN" altLang="en-US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，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建议正文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kumimoji="1" lang="zh-CN" altLang="en-US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grpSp>
        <p:nvGrpSpPr>
          <p:cNvPr id="225" name="组 78"/>
          <p:cNvGrpSpPr/>
          <p:nvPr/>
        </p:nvGrpSpPr>
        <p:grpSpPr>
          <a:xfrm>
            <a:off x="3134074" y="1745945"/>
            <a:ext cx="1364700" cy="678252"/>
            <a:chOff x="2055223" y="830172"/>
            <a:chExt cx="1724349" cy="856997"/>
          </a:xfrm>
        </p:grpSpPr>
        <p:sp>
          <p:nvSpPr>
            <p:cNvPr id="226" name="矩形 225"/>
            <p:cNvSpPr/>
            <p:nvPr/>
          </p:nvSpPr>
          <p:spPr>
            <a:xfrm>
              <a:off x="2055223" y="830172"/>
              <a:ext cx="1724349" cy="856997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227" name="图片 226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946" y="1020681"/>
              <a:ext cx="652905" cy="475979"/>
            </a:xfrm>
            <a:prstGeom prst="rect">
              <a:avLst/>
            </a:prstGeom>
          </p:spPr>
        </p:pic>
      </p:grpSp>
      <p:grpSp>
        <p:nvGrpSpPr>
          <p:cNvPr id="228" name="组 81"/>
          <p:cNvGrpSpPr/>
          <p:nvPr/>
        </p:nvGrpSpPr>
        <p:grpSpPr>
          <a:xfrm>
            <a:off x="4962874" y="1747570"/>
            <a:ext cx="1364700" cy="678252"/>
            <a:chOff x="2055223" y="830172"/>
            <a:chExt cx="1724349" cy="856997"/>
          </a:xfrm>
        </p:grpSpPr>
        <p:sp>
          <p:nvSpPr>
            <p:cNvPr id="229" name="矩形 228"/>
            <p:cNvSpPr/>
            <p:nvPr/>
          </p:nvSpPr>
          <p:spPr>
            <a:xfrm>
              <a:off x="2055223" y="830172"/>
              <a:ext cx="1724349" cy="856997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230" name="图片 229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946" y="1020681"/>
              <a:ext cx="652905" cy="475979"/>
            </a:xfrm>
            <a:prstGeom prst="rect">
              <a:avLst/>
            </a:prstGeom>
          </p:spPr>
        </p:pic>
      </p:grpSp>
      <p:grpSp>
        <p:nvGrpSpPr>
          <p:cNvPr id="231" name="组 84"/>
          <p:cNvGrpSpPr/>
          <p:nvPr/>
        </p:nvGrpSpPr>
        <p:grpSpPr>
          <a:xfrm>
            <a:off x="6791674" y="1747570"/>
            <a:ext cx="1364700" cy="678252"/>
            <a:chOff x="2055223" y="830172"/>
            <a:chExt cx="1724349" cy="856997"/>
          </a:xfrm>
        </p:grpSpPr>
        <p:sp>
          <p:nvSpPr>
            <p:cNvPr id="232" name="矩形 231"/>
            <p:cNvSpPr/>
            <p:nvPr/>
          </p:nvSpPr>
          <p:spPr>
            <a:xfrm>
              <a:off x="2055223" y="830172"/>
              <a:ext cx="1724349" cy="856997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233" name="图片 232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946" y="1020681"/>
              <a:ext cx="652905" cy="475979"/>
            </a:xfrm>
            <a:prstGeom prst="rect">
              <a:avLst/>
            </a:prstGeom>
          </p:spPr>
        </p:pic>
      </p:grpSp>
      <p:grpSp>
        <p:nvGrpSpPr>
          <p:cNvPr id="234" name="组 87"/>
          <p:cNvGrpSpPr/>
          <p:nvPr/>
        </p:nvGrpSpPr>
        <p:grpSpPr>
          <a:xfrm>
            <a:off x="3118506" y="3565202"/>
            <a:ext cx="1364700" cy="678252"/>
            <a:chOff x="2055223" y="830172"/>
            <a:chExt cx="1724349" cy="856997"/>
          </a:xfrm>
        </p:grpSpPr>
        <p:sp>
          <p:nvSpPr>
            <p:cNvPr id="235" name="矩形 234"/>
            <p:cNvSpPr/>
            <p:nvPr/>
          </p:nvSpPr>
          <p:spPr>
            <a:xfrm>
              <a:off x="2055223" y="830172"/>
              <a:ext cx="1724349" cy="856997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236" name="图片 235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946" y="1020681"/>
              <a:ext cx="652905" cy="475979"/>
            </a:xfrm>
            <a:prstGeom prst="rect">
              <a:avLst/>
            </a:prstGeom>
          </p:spPr>
        </p:pic>
      </p:grpSp>
      <p:grpSp>
        <p:nvGrpSpPr>
          <p:cNvPr id="237" name="组 90"/>
          <p:cNvGrpSpPr/>
          <p:nvPr/>
        </p:nvGrpSpPr>
        <p:grpSpPr>
          <a:xfrm>
            <a:off x="4947306" y="3566827"/>
            <a:ext cx="1364700" cy="678252"/>
            <a:chOff x="2055223" y="830172"/>
            <a:chExt cx="1724349" cy="856997"/>
          </a:xfrm>
        </p:grpSpPr>
        <p:sp>
          <p:nvSpPr>
            <p:cNvPr id="238" name="矩形 237"/>
            <p:cNvSpPr/>
            <p:nvPr/>
          </p:nvSpPr>
          <p:spPr>
            <a:xfrm>
              <a:off x="2055223" y="830172"/>
              <a:ext cx="1724349" cy="856997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239" name="图片 238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946" y="1020681"/>
              <a:ext cx="652905" cy="475979"/>
            </a:xfrm>
            <a:prstGeom prst="rect">
              <a:avLst/>
            </a:prstGeom>
          </p:spPr>
        </p:pic>
      </p:grpSp>
      <p:grpSp>
        <p:nvGrpSpPr>
          <p:cNvPr id="240" name="组 93"/>
          <p:cNvGrpSpPr/>
          <p:nvPr/>
        </p:nvGrpSpPr>
        <p:grpSpPr>
          <a:xfrm>
            <a:off x="6776106" y="3566827"/>
            <a:ext cx="1364700" cy="678252"/>
            <a:chOff x="2055223" y="830172"/>
            <a:chExt cx="1724349" cy="856997"/>
          </a:xfrm>
        </p:grpSpPr>
        <p:sp>
          <p:nvSpPr>
            <p:cNvPr id="241" name="矩形 240"/>
            <p:cNvSpPr/>
            <p:nvPr/>
          </p:nvSpPr>
          <p:spPr>
            <a:xfrm>
              <a:off x="2055223" y="830172"/>
              <a:ext cx="1724349" cy="856997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242" name="图片 241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946" y="1020681"/>
              <a:ext cx="652905" cy="475979"/>
            </a:xfrm>
            <a:prstGeom prst="rect">
              <a:avLst/>
            </a:prstGeom>
          </p:spPr>
        </p:pic>
      </p:grpSp>
      <p:grpSp>
        <p:nvGrpSpPr>
          <p:cNvPr id="243" name="组 96"/>
          <p:cNvGrpSpPr/>
          <p:nvPr/>
        </p:nvGrpSpPr>
        <p:grpSpPr>
          <a:xfrm>
            <a:off x="152705" y="2502232"/>
            <a:ext cx="1427147" cy="356474"/>
            <a:chOff x="0" y="937679"/>
            <a:chExt cx="1151467" cy="356474"/>
          </a:xfrm>
        </p:grpSpPr>
        <p:sp>
          <p:nvSpPr>
            <p:cNvPr id="244" name="矩形 243"/>
            <p:cNvSpPr/>
            <p:nvPr/>
          </p:nvSpPr>
          <p:spPr>
            <a:xfrm>
              <a:off x="0" y="937679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45" name="文本框 98"/>
            <p:cNvSpPr txBox="1"/>
            <p:nvPr/>
          </p:nvSpPr>
          <p:spPr>
            <a:xfrm>
              <a:off x="0" y="992806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CONTENTS</a:t>
              </a:r>
              <a:endParaRPr kumimoji="1" lang="zh-CN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Arial"/>
              </a:endParaRPr>
            </a:p>
          </p:txBody>
        </p:sp>
      </p:grpSp>
      <p:grpSp>
        <p:nvGrpSpPr>
          <p:cNvPr id="246" name="组 99"/>
          <p:cNvGrpSpPr/>
          <p:nvPr/>
        </p:nvGrpSpPr>
        <p:grpSpPr>
          <a:xfrm>
            <a:off x="152705" y="2951222"/>
            <a:ext cx="1427147" cy="356474"/>
            <a:chOff x="0" y="1377583"/>
            <a:chExt cx="1151467" cy="356474"/>
          </a:xfrm>
        </p:grpSpPr>
        <p:sp>
          <p:nvSpPr>
            <p:cNvPr id="247" name="矩形 246"/>
            <p:cNvSpPr/>
            <p:nvPr/>
          </p:nvSpPr>
          <p:spPr>
            <a:xfrm>
              <a:off x="0" y="1377583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48" name="文本框 101"/>
            <p:cNvSpPr txBox="1"/>
            <p:nvPr/>
          </p:nvSpPr>
          <p:spPr>
            <a:xfrm>
              <a:off x="0" y="1432710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用户困扰</a:t>
              </a:r>
            </a:p>
          </p:txBody>
        </p:sp>
      </p:grpSp>
      <p:grpSp>
        <p:nvGrpSpPr>
          <p:cNvPr id="249" name="组 102"/>
          <p:cNvGrpSpPr/>
          <p:nvPr/>
        </p:nvGrpSpPr>
        <p:grpSpPr>
          <a:xfrm>
            <a:off x="152705" y="3400211"/>
            <a:ext cx="1427147" cy="356474"/>
            <a:chOff x="0" y="1825991"/>
            <a:chExt cx="1151467" cy="356474"/>
          </a:xfrm>
        </p:grpSpPr>
        <p:sp>
          <p:nvSpPr>
            <p:cNvPr id="250" name="矩形 249"/>
            <p:cNvSpPr/>
            <p:nvPr/>
          </p:nvSpPr>
          <p:spPr>
            <a:xfrm>
              <a:off x="0" y="1825991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51" name="文本框 104"/>
            <p:cNvSpPr txBox="1"/>
            <p:nvPr/>
          </p:nvSpPr>
          <p:spPr>
            <a:xfrm>
              <a:off x="0" y="1881118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提出需求</a:t>
              </a:r>
            </a:p>
          </p:txBody>
        </p:sp>
      </p:grpSp>
      <p:grpSp>
        <p:nvGrpSpPr>
          <p:cNvPr id="252" name="组 105"/>
          <p:cNvGrpSpPr/>
          <p:nvPr/>
        </p:nvGrpSpPr>
        <p:grpSpPr>
          <a:xfrm>
            <a:off x="152705" y="3849201"/>
            <a:ext cx="1427147" cy="356474"/>
            <a:chOff x="0" y="2279893"/>
            <a:chExt cx="1151467" cy="356474"/>
          </a:xfrm>
        </p:grpSpPr>
        <p:sp>
          <p:nvSpPr>
            <p:cNvPr id="253" name="矩形 252"/>
            <p:cNvSpPr/>
            <p:nvPr/>
          </p:nvSpPr>
          <p:spPr>
            <a:xfrm>
              <a:off x="0" y="2279893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54" name="文本框 107"/>
            <p:cNvSpPr txBox="1"/>
            <p:nvPr/>
          </p:nvSpPr>
          <p:spPr>
            <a:xfrm>
              <a:off x="0" y="2335020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解决方案</a:t>
              </a:r>
            </a:p>
          </p:txBody>
        </p:sp>
      </p:grpSp>
      <p:grpSp>
        <p:nvGrpSpPr>
          <p:cNvPr id="255" name="组 108"/>
          <p:cNvGrpSpPr/>
          <p:nvPr/>
        </p:nvGrpSpPr>
        <p:grpSpPr>
          <a:xfrm>
            <a:off x="372846" y="4298192"/>
            <a:ext cx="1427147" cy="356474"/>
            <a:chOff x="0" y="2733640"/>
            <a:chExt cx="1151467" cy="356474"/>
          </a:xfrm>
          <a:solidFill>
            <a:srgbClr val="F79646">
              <a:lumMod val="75000"/>
            </a:srgbClr>
          </a:solidFill>
        </p:grpSpPr>
        <p:sp>
          <p:nvSpPr>
            <p:cNvPr id="256" name="矩形 255"/>
            <p:cNvSpPr/>
            <p:nvPr/>
          </p:nvSpPr>
          <p:spPr>
            <a:xfrm>
              <a:off x="0" y="2733640"/>
              <a:ext cx="1151467" cy="356474"/>
            </a:xfrm>
            <a:prstGeom prst="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57" name="文本框 111"/>
            <p:cNvSpPr txBox="1"/>
            <p:nvPr/>
          </p:nvSpPr>
          <p:spPr>
            <a:xfrm>
              <a:off x="0" y="2788767"/>
              <a:ext cx="1151467" cy="24622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产品展示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433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8351912" y="5949280"/>
            <a:ext cx="79208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www.1ppt.com/jiaoan/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411760" y="1753427"/>
            <a:ext cx="6756400" cy="3403765"/>
          </a:xfrm>
          <a:prstGeom prst="rect">
            <a:avLst/>
          </a:prstGeom>
          <a:solidFill>
            <a:srgbClr val="FFFFFF">
              <a:alpha val="40000"/>
            </a:srgb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662610" y="1753427"/>
            <a:ext cx="1915683" cy="353500"/>
          </a:xfrm>
          <a:prstGeom prst="rect">
            <a:avLst/>
          </a:prstGeom>
          <a:solidFill>
            <a:srgbClr val="F79646">
              <a:lumMod val="75000"/>
            </a:srgb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64" name="文本框 37"/>
          <p:cNvSpPr txBox="1"/>
          <p:nvPr/>
        </p:nvSpPr>
        <p:spPr>
          <a:xfrm>
            <a:off x="3653448" y="1776259"/>
            <a:ext cx="1924134" cy="27699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200" b="1" dirty="0">
                <a:solidFill>
                  <a:prstClr val="white"/>
                </a:solidFill>
                <a:latin typeface="Arial"/>
                <a:ea typeface="微软雅黑"/>
                <a:cs typeface="Arial"/>
              </a:rPr>
              <a:t>YOUR</a:t>
            </a:r>
            <a:r>
              <a:rPr kumimoji="1" lang="zh-CN" altLang="en-US" sz="1200" b="1" dirty="0">
                <a:solidFill>
                  <a:prstClr val="white"/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1200" b="1" dirty="0">
                <a:solidFill>
                  <a:prstClr val="white"/>
                </a:solidFill>
                <a:latin typeface="Arial"/>
                <a:ea typeface="微软雅黑"/>
                <a:cs typeface="Arial"/>
              </a:rPr>
              <a:t>TITLE</a:t>
            </a:r>
            <a:endParaRPr kumimoji="1" lang="zh-CN" altLang="en-US" sz="1200" b="1" dirty="0">
              <a:solidFill>
                <a:prstClr val="white"/>
              </a:solidFill>
              <a:latin typeface="Arial"/>
              <a:ea typeface="微软雅黑"/>
              <a:cs typeface="Arial"/>
            </a:endParaRPr>
          </a:p>
        </p:txBody>
      </p:sp>
      <p:grpSp>
        <p:nvGrpSpPr>
          <p:cNvPr id="65" name="组 23"/>
          <p:cNvGrpSpPr/>
          <p:nvPr/>
        </p:nvGrpSpPr>
        <p:grpSpPr>
          <a:xfrm>
            <a:off x="44392" y="2132856"/>
            <a:ext cx="1427147" cy="356474"/>
            <a:chOff x="0" y="937679"/>
            <a:chExt cx="1151467" cy="356474"/>
          </a:xfrm>
          <a:solidFill>
            <a:srgbClr val="FCC124"/>
          </a:solidFill>
        </p:grpSpPr>
        <p:sp>
          <p:nvSpPr>
            <p:cNvPr id="66" name="矩形 65"/>
            <p:cNvSpPr/>
            <p:nvPr/>
          </p:nvSpPr>
          <p:spPr>
            <a:xfrm>
              <a:off x="0" y="937679"/>
              <a:ext cx="1151467" cy="356474"/>
            </a:xfrm>
            <a:prstGeom prst="rect">
              <a:avLst/>
            </a:prstGeom>
            <a:solidFill>
              <a:srgbClr val="FFFFFF">
                <a:alpha val="51000"/>
              </a:srgb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67" name="文本框 25"/>
            <p:cNvSpPr txBox="1"/>
            <p:nvPr/>
          </p:nvSpPr>
          <p:spPr>
            <a:xfrm>
              <a:off x="0" y="992806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CONTENTS</a:t>
              </a:r>
              <a:endParaRPr kumimoji="1" lang="zh-CN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Arial"/>
              </a:endParaRPr>
            </a:p>
          </p:txBody>
        </p:sp>
      </p:grpSp>
      <p:grpSp>
        <p:nvGrpSpPr>
          <p:cNvPr id="68" name="组 26"/>
          <p:cNvGrpSpPr/>
          <p:nvPr/>
        </p:nvGrpSpPr>
        <p:grpSpPr>
          <a:xfrm>
            <a:off x="264533" y="2602377"/>
            <a:ext cx="1427147" cy="356475"/>
            <a:chOff x="0" y="1377583"/>
            <a:chExt cx="1151467" cy="455236"/>
          </a:xfrm>
          <a:solidFill>
            <a:srgbClr val="F79646">
              <a:lumMod val="75000"/>
            </a:srgbClr>
          </a:solidFill>
        </p:grpSpPr>
        <p:sp>
          <p:nvSpPr>
            <p:cNvPr id="69" name="矩形 68"/>
            <p:cNvSpPr/>
            <p:nvPr/>
          </p:nvSpPr>
          <p:spPr>
            <a:xfrm>
              <a:off x="0" y="1377583"/>
              <a:ext cx="1151467" cy="356474"/>
            </a:xfrm>
            <a:prstGeom prst="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70" name="文本框 28"/>
            <p:cNvSpPr txBox="1"/>
            <p:nvPr/>
          </p:nvSpPr>
          <p:spPr>
            <a:xfrm>
              <a:off x="0" y="1432710"/>
              <a:ext cx="1151467" cy="40010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用户困扰</a:t>
              </a:r>
            </a:p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Arial"/>
              </a:endParaRPr>
            </a:p>
          </p:txBody>
        </p:sp>
      </p:grpSp>
      <p:grpSp>
        <p:nvGrpSpPr>
          <p:cNvPr id="71" name="组 29"/>
          <p:cNvGrpSpPr/>
          <p:nvPr/>
        </p:nvGrpSpPr>
        <p:grpSpPr>
          <a:xfrm>
            <a:off x="44392" y="3030835"/>
            <a:ext cx="1427147" cy="356474"/>
            <a:chOff x="0" y="1825991"/>
            <a:chExt cx="1151467" cy="356474"/>
          </a:xfrm>
        </p:grpSpPr>
        <p:sp>
          <p:nvSpPr>
            <p:cNvPr id="72" name="矩形 71"/>
            <p:cNvSpPr/>
            <p:nvPr/>
          </p:nvSpPr>
          <p:spPr>
            <a:xfrm>
              <a:off x="0" y="1825991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73" name="文本框 31"/>
            <p:cNvSpPr txBox="1"/>
            <p:nvPr/>
          </p:nvSpPr>
          <p:spPr>
            <a:xfrm>
              <a:off x="0" y="1881118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提出需求</a:t>
              </a:r>
            </a:p>
          </p:txBody>
        </p:sp>
      </p:grpSp>
      <p:grpSp>
        <p:nvGrpSpPr>
          <p:cNvPr id="74" name="组 32"/>
          <p:cNvGrpSpPr/>
          <p:nvPr/>
        </p:nvGrpSpPr>
        <p:grpSpPr>
          <a:xfrm>
            <a:off x="44392" y="3479825"/>
            <a:ext cx="1427147" cy="356474"/>
            <a:chOff x="0" y="2279893"/>
            <a:chExt cx="1151467" cy="356474"/>
          </a:xfrm>
        </p:grpSpPr>
        <p:sp>
          <p:nvSpPr>
            <p:cNvPr id="75" name="矩形 74"/>
            <p:cNvSpPr/>
            <p:nvPr/>
          </p:nvSpPr>
          <p:spPr>
            <a:xfrm>
              <a:off x="0" y="2279893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76" name="文本框 34"/>
            <p:cNvSpPr txBox="1"/>
            <p:nvPr/>
          </p:nvSpPr>
          <p:spPr>
            <a:xfrm>
              <a:off x="0" y="2335020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解决方案</a:t>
              </a:r>
            </a:p>
          </p:txBody>
        </p:sp>
      </p:grpSp>
      <p:grpSp>
        <p:nvGrpSpPr>
          <p:cNvPr id="77" name="组 36"/>
          <p:cNvGrpSpPr/>
          <p:nvPr/>
        </p:nvGrpSpPr>
        <p:grpSpPr>
          <a:xfrm>
            <a:off x="44392" y="3928816"/>
            <a:ext cx="1427147" cy="356474"/>
            <a:chOff x="0" y="2733640"/>
            <a:chExt cx="1151467" cy="356474"/>
          </a:xfrm>
        </p:grpSpPr>
        <p:sp>
          <p:nvSpPr>
            <p:cNvPr id="78" name="矩形 77"/>
            <p:cNvSpPr/>
            <p:nvPr/>
          </p:nvSpPr>
          <p:spPr>
            <a:xfrm>
              <a:off x="0" y="2733640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79" name="文本框 40"/>
            <p:cNvSpPr txBox="1"/>
            <p:nvPr/>
          </p:nvSpPr>
          <p:spPr>
            <a:xfrm>
              <a:off x="0" y="2788767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产品展示</a:t>
              </a:r>
            </a:p>
          </p:txBody>
        </p:sp>
      </p:grpSp>
      <p:sp>
        <p:nvSpPr>
          <p:cNvPr id="80" name="文本框 43"/>
          <p:cNvSpPr txBox="1"/>
          <p:nvPr/>
        </p:nvSpPr>
        <p:spPr>
          <a:xfrm>
            <a:off x="2758895" y="2355862"/>
            <a:ext cx="2993258" cy="209288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defTabSz="457189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457189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457189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defTabSz="457189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 defTabSz="457189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361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椭圆 79"/>
          <p:cNvSpPr/>
          <p:nvPr/>
        </p:nvSpPr>
        <p:spPr>
          <a:xfrm>
            <a:off x="7038376" y="1369100"/>
            <a:ext cx="1303866" cy="1303866"/>
          </a:xfrm>
          <a:prstGeom prst="ellipse">
            <a:avLst/>
          </a:prstGeom>
          <a:solidFill>
            <a:srgbClr val="F79646">
              <a:lumMod val="75000"/>
            </a:srgb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81" name="椭圆 80"/>
          <p:cNvSpPr/>
          <p:nvPr/>
        </p:nvSpPr>
        <p:spPr>
          <a:xfrm rot="1254325">
            <a:off x="2363817" y="2932545"/>
            <a:ext cx="2580325" cy="2580325"/>
          </a:xfrm>
          <a:prstGeom prst="ellipse">
            <a:avLst/>
          </a:prstGeom>
          <a:solidFill>
            <a:sysClr val="window" lastClr="FFFFFF">
              <a:alpha val="50000"/>
            </a:sys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3757031" y="1268760"/>
            <a:ext cx="1357838" cy="1357838"/>
          </a:xfrm>
          <a:prstGeom prst="ellipse">
            <a:avLst/>
          </a:prstGeom>
          <a:solidFill>
            <a:sysClr val="window" lastClr="FFFFFF">
              <a:alpha val="50000"/>
            </a:sys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6643483" y="3696006"/>
            <a:ext cx="1865309" cy="1865309"/>
          </a:xfrm>
          <a:prstGeom prst="ellipse">
            <a:avLst/>
          </a:prstGeom>
          <a:solidFill>
            <a:sysClr val="window" lastClr="FFFFFF">
              <a:alpha val="50000"/>
            </a:sys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cxnSp>
        <p:nvCxnSpPr>
          <p:cNvPr id="84" name="直线连接符 7"/>
          <p:cNvCxnSpPr>
            <a:stCxn id="80" idx="2"/>
            <a:endCxn id="82" idx="6"/>
          </p:cNvCxnSpPr>
          <p:nvPr/>
        </p:nvCxnSpPr>
        <p:spPr>
          <a:xfrm flipH="1" flipV="1">
            <a:off x="5114869" y="1947679"/>
            <a:ext cx="1923508" cy="73355"/>
          </a:xfrm>
          <a:prstGeom prst="line">
            <a:avLst/>
          </a:prstGeom>
          <a:noFill/>
          <a:ln w="9525" cap="flat" cmpd="sng" algn="ctr">
            <a:solidFill>
              <a:srgbClr val="FCC124"/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5" name="直线连接符 36"/>
          <p:cNvCxnSpPr>
            <a:stCxn id="80" idx="3"/>
            <a:endCxn id="81" idx="7"/>
          </p:cNvCxnSpPr>
          <p:nvPr/>
        </p:nvCxnSpPr>
        <p:spPr>
          <a:xfrm flipH="1">
            <a:off x="4831733" y="2482019"/>
            <a:ext cx="2397590" cy="1213986"/>
          </a:xfrm>
          <a:prstGeom prst="line">
            <a:avLst/>
          </a:prstGeom>
          <a:noFill/>
          <a:ln w="9525" cap="flat" cmpd="sng" algn="ctr">
            <a:solidFill>
              <a:srgbClr val="FCC124"/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6" name="直线连接符 39"/>
          <p:cNvCxnSpPr>
            <a:stCxn id="80" idx="4"/>
            <a:endCxn id="83" idx="0"/>
          </p:cNvCxnSpPr>
          <p:nvPr/>
        </p:nvCxnSpPr>
        <p:spPr>
          <a:xfrm flipH="1">
            <a:off x="7576138" y="2672967"/>
            <a:ext cx="114172" cy="1023039"/>
          </a:xfrm>
          <a:prstGeom prst="line">
            <a:avLst/>
          </a:prstGeom>
          <a:noFill/>
          <a:ln w="9525" cap="flat" cmpd="sng" algn="ctr">
            <a:solidFill>
              <a:srgbClr val="FCC124"/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87" name="文本框 44"/>
          <p:cNvSpPr txBox="1"/>
          <p:nvPr/>
        </p:nvSpPr>
        <p:spPr>
          <a:xfrm flipH="1">
            <a:off x="7221141" y="1759424"/>
            <a:ext cx="93833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38" tIns="45719" rIns="91438" bIns="45719" rtlCol="0">
            <a:sp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2800" b="1" dirty="0">
                <a:solidFill>
                  <a:srgbClr val="FFFFFF"/>
                </a:solidFill>
                <a:latin typeface="Century Gothic"/>
                <a:ea typeface="微软雅黑"/>
              </a:rPr>
              <a:t>TITLE</a:t>
            </a:r>
            <a:endParaRPr kumimoji="1" lang="zh-CN" altLang="en-US" sz="28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88" name="文本框 45"/>
          <p:cNvSpPr txBox="1"/>
          <p:nvPr/>
        </p:nvSpPr>
        <p:spPr>
          <a:xfrm>
            <a:off x="2549263" y="3696006"/>
            <a:ext cx="2282470" cy="109260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89" name="文本框 29"/>
          <p:cNvSpPr txBox="1"/>
          <p:nvPr/>
        </p:nvSpPr>
        <p:spPr>
          <a:xfrm>
            <a:off x="6843468" y="4167579"/>
            <a:ext cx="1465339" cy="88485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90" name="文本框 30"/>
          <p:cNvSpPr txBox="1"/>
          <p:nvPr/>
        </p:nvSpPr>
        <p:spPr>
          <a:xfrm>
            <a:off x="3854237" y="1665978"/>
            <a:ext cx="1260632" cy="49244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grpSp>
        <p:nvGrpSpPr>
          <p:cNvPr id="91" name="组 52"/>
          <p:cNvGrpSpPr/>
          <p:nvPr/>
        </p:nvGrpSpPr>
        <p:grpSpPr>
          <a:xfrm>
            <a:off x="35496" y="2371619"/>
            <a:ext cx="1427147" cy="356474"/>
            <a:chOff x="0" y="937679"/>
            <a:chExt cx="1151467" cy="356474"/>
          </a:xfrm>
          <a:solidFill>
            <a:srgbClr val="FCC124"/>
          </a:solidFill>
        </p:grpSpPr>
        <p:sp>
          <p:nvSpPr>
            <p:cNvPr id="92" name="矩形 91"/>
            <p:cNvSpPr/>
            <p:nvPr/>
          </p:nvSpPr>
          <p:spPr>
            <a:xfrm>
              <a:off x="0" y="937679"/>
              <a:ext cx="1151467" cy="356474"/>
            </a:xfrm>
            <a:prstGeom prst="rect">
              <a:avLst/>
            </a:prstGeom>
            <a:solidFill>
              <a:srgbClr val="FFFFFF">
                <a:alpha val="51000"/>
              </a:srgb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3" name="文本框 54"/>
            <p:cNvSpPr txBox="1"/>
            <p:nvPr/>
          </p:nvSpPr>
          <p:spPr>
            <a:xfrm>
              <a:off x="0" y="992806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CONTENTS</a:t>
              </a:r>
              <a:endParaRPr kumimoji="1" lang="zh-CN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Arial"/>
              </a:endParaRPr>
            </a:p>
          </p:txBody>
        </p:sp>
      </p:grpSp>
      <p:grpSp>
        <p:nvGrpSpPr>
          <p:cNvPr id="94" name="组 55"/>
          <p:cNvGrpSpPr/>
          <p:nvPr/>
        </p:nvGrpSpPr>
        <p:grpSpPr>
          <a:xfrm>
            <a:off x="255637" y="2820609"/>
            <a:ext cx="1427147" cy="455237"/>
            <a:chOff x="0" y="1377583"/>
            <a:chExt cx="1151467" cy="455236"/>
          </a:xfrm>
        </p:grpSpPr>
        <p:sp>
          <p:nvSpPr>
            <p:cNvPr id="95" name="矩形 94"/>
            <p:cNvSpPr/>
            <p:nvPr/>
          </p:nvSpPr>
          <p:spPr>
            <a:xfrm>
              <a:off x="0" y="1377583"/>
              <a:ext cx="1151467" cy="356474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6" name="文本框 57"/>
            <p:cNvSpPr txBox="1"/>
            <p:nvPr/>
          </p:nvSpPr>
          <p:spPr>
            <a:xfrm>
              <a:off x="0" y="1432710"/>
              <a:ext cx="1151467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用户困扰</a:t>
              </a:r>
            </a:p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Arial"/>
              </a:endParaRPr>
            </a:p>
          </p:txBody>
        </p:sp>
      </p:grpSp>
      <p:grpSp>
        <p:nvGrpSpPr>
          <p:cNvPr id="97" name="组 58"/>
          <p:cNvGrpSpPr/>
          <p:nvPr/>
        </p:nvGrpSpPr>
        <p:grpSpPr>
          <a:xfrm>
            <a:off x="35496" y="3269598"/>
            <a:ext cx="1427147" cy="356474"/>
            <a:chOff x="0" y="1825991"/>
            <a:chExt cx="1151467" cy="356474"/>
          </a:xfrm>
        </p:grpSpPr>
        <p:sp>
          <p:nvSpPr>
            <p:cNvPr id="98" name="矩形 97"/>
            <p:cNvSpPr/>
            <p:nvPr/>
          </p:nvSpPr>
          <p:spPr>
            <a:xfrm>
              <a:off x="0" y="1825991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9" name="文本框 60"/>
            <p:cNvSpPr txBox="1"/>
            <p:nvPr/>
          </p:nvSpPr>
          <p:spPr>
            <a:xfrm>
              <a:off x="0" y="1881118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提出需求</a:t>
              </a:r>
            </a:p>
          </p:txBody>
        </p:sp>
      </p:grpSp>
      <p:grpSp>
        <p:nvGrpSpPr>
          <p:cNvPr id="100" name="组 61"/>
          <p:cNvGrpSpPr/>
          <p:nvPr/>
        </p:nvGrpSpPr>
        <p:grpSpPr>
          <a:xfrm>
            <a:off x="35496" y="3718588"/>
            <a:ext cx="1427147" cy="356474"/>
            <a:chOff x="0" y="2279893"/>
            <a:chExt cx="1151467" cy="356474"/>
          </a:xfrm>
        </p:grpSpPr>
        <p:sp>
          <p:nvSpPr>
            <p:cNvPr id="101" name="矩形 100"/>
            <p:cNvSpPr/>
            <p:nvPr/>
          </p:nvSpPr>
          <p:spPr>
            <a:xfrm>
              <a:off x="0" y="2279893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02" name="文本框 63"/>
            <p:cNvSpPr txBox="1"/>
            <p:nvPr/>
          </p:nvSpPr>
          <p:spPr>
            <a:xfrm>
              <a:off x="0" y="2335020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解决方案</a:t>
              </a:r>
            </a:p>
          </p:txBody>
        </p:sp>
      </p:grpSp>
      <p:grpSp>
        <p:nvGrpSpPr>
          <p:cNvPr id="103" name="组 64"/>
          <p:cNvGrpSpPr/>
          <p:nvPr/>
        </p:nvGrpSpPr>
        <p:grpSpPr>
          <a:xfrm>
            <a:off x="35496" y="4167579"/>
            <a:ext cx="1427147" cy="356474"/>
            <a:chOff x="0" y="2733640"/>
            <a:chExt cx="1151467" cy="356474"/>
          </a:xfrm>
        </p:grpSpPr>
        <p:sp>
          <p:nvSpPr>
            <p:cNvPr id="104" name="矩形 103"/>
            <p:cNvSpPr/>
            <p:nvPr/>
          </p:nvSpPr>
          <p:spPr>
            <a:xfrm>
              <a:off x="0" y="2733640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05" name="文本框 66"/>
            <p:cNvSpPr txBox="1"/>
            <p:nvPr/>
          </p:nvSpPr>
          <p:spPr>
            <a:xfrm>
              <a:off x="0" y="2788767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产品展示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296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 2"/>
          <p:cNvGrpSpPr/>
          <p:nvPr/>
        </p:nvGrpSpPr>
        <p:grpSpPr>
          <a:xfrm>
            <a:off x="2701670" y="1423596"/>
            <a:ext cx="5655812" cy="692497"/>
            <a:chOff x="2360428" y="573936"/>
            <a:chExt cx="5655812" cy="692497"/>
          </a:xfrm>
        </p:grpSpPr>
        <p:sp>
          <p:nvSpPr>
            <p:cNvPr id="84" name="文本框 8"/>
            <p:cNvSpPr txBox="1"/>
            <p:nvPr/>
          </p:nvSpPr>
          <p:spPr>
            <a:xfrm>
              <a:off x="2978736" y="573936"/>
              <a:ext cx="5037504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点击此处添加文本信息。</a:t>
              </a:r>
            </a:p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10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号字，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1.3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倍字间距。</a:t>
              </a:r>
            </a:p>
          </p:txBody>
        </p:sp>
        <p:sp>
          <p:nvSpPr>
            <p:cNvPr id="85" name="矩形 84"/>
            <p:cNvSpPr/>
            <p:nvPr/>
          </p:nvSpPr>
          <p:spPr>
            <a:xfrm>
              <a:off x="2360428" y="653748"/>
              <a:ext cx="606677" cy="558361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grpSp>
        <p:nvGrpSpPr>
          <p:cNvPr id="86" name="组 4"/>
          <p:cNvGrpSpPr/>
          <p:nvPr/>
        </p:nvGrpSpPr>
        <p:grpSpPr>
          <a:xfrm>
            <a:off x="2829262" y="2365288"/>
            <a:ext cx="5528220" cy="692497"/>
            <a:chOff x="2488020" y="1603808"/>
            <a:chExt cx="5528220" cy="692497"/>
          </a:xfrm>
        </p:grpSpPr>
        <p:sp>
          <p:nvSpPr>
            <p:cNvPr id="87" name="文本框 53"/>
            <p:cNvSpPr txBox="1"/>
            <p:nvPr/>
          </p:nvSpPr>
          <p:spPr>
            <a:xfrm>
              <a:off x="2978736" y="1603808"/>
              <a:ext cx="5037504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189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点击此处添加文本信息。</a:t>
              </a:r>
            </a:p>
            <a:p>
              <a:pPr marL="0" marR="0" lvl="0" indent="0" algn="l" defTabSz="457189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10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号字，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1.3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倍字间距。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2488020" y="1681669"/>
              <a:ext cx="479086" cy="558361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grpSp>
        <p:nvGrpSpPr>
          <p:cNvPr id="89" name="组 5"/>
          <p:cNvGrpSpPr/>
          <p:nvPr/>
        </p:nvGrpSpPr>
        <p:grpSpPr>
          <a:xfrm>
            <a:off x="3005008" y="3306980"/>
            <a:ext cx="5352474" cy="692497"/>
            <a:chOff x="2663766" y="2633681"/>
            <a:chExt cx="5352474" cy="692497"/>
          </a:xfrm>
        </p:grpSpPr>
        <p:sp>
          <p:nvSpPr>
            <p:cNvPr id="90" name="文本框 8"/>
            <p:cNvSpPr txBox="1"/>
            <p:nvPr/>
          </p:nvSpPr>
          <p:spPr>
            <a:xfrm>
              <a:off x="2978736" y="2633681"/>
              <a:ext cx="5037504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189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点击此处添加文本信息。</a:t>
              </a:r>
            </a:p>
            <a:p>
              <a:pPr marL="0" marR="0" lvl="0" indent="0" algn="l" defTabSz="457189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10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号字，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1.3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倍字间距。</a:t>
              </a:r>
            </a:p>
          </p:txBody>
        </p:sp>
        <p:sp>
          <p:nvSpPr>
            <p:cNvPr id="91" name="矩形 90"/>
            <p:cNvSpPr/>
            <p:nvPr/>
          </p:nvSpPr>
          <p:spPr>
            <a:xfrm>
              <a:off x="2663766" y="2711541"/>
              <a:ext cx="303339" cy="558361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grpSp>
        <p:nvGrpSpPr>
          <p:cNvPr id="92" name="组 6"/>
          <p:cNvGrpSpPr/>
          <p:nvPr/>
        </p:nvGrpSpPr>
        <p:grpSpPr>
          <a:xfrm>
            <a:off x="3242446" y="4248671"/>
            <a:ext cx="5115036" cy="692497"/>
            <a:chOff x="2901204" y="3663553"/>
            <a:chExt cx="5115036" cy="692497"/>
          </a:xfrm>
        </p:grpSpPr>
        <p:sp>
          <p:nvSpPr>
            <p:cNvPr id="93" name="文本框 8"/>
            <p:cNvSpPr txBox="1"/>
            <p:nvPr/>
          </p:nvSpPr>
          <p:spPr>
            <a:xfrm>
              <a:off x="2978736" y="3663553"/>
              <a:ext cx="5037504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189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点击此处添加文本信息。</a:t>
              </a:r>
            </a:p>
            <a:p>
              <a:pPr marL="0" marR="0" lvl="0" indent="0" algn="l" defTabSz="457189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10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号字，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1.3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倍字间距。</a:t>
              </a:r>
            </a:p>
          </p:txBody>
        </p:sp>
        <p:sp>
          <p:nvSpPr>
            <p:cNvPr id="94" name="矩形 93"/>
            <p:cNvSpPr/>
            <p:nvPr/>
          </p:nvSpPr>
          <p:spPr>
            <a:xfrm>
              <a:off x="2901204" y="3741413"/>
              <a:ext cx="65901" cy="558361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grpSp>
        <p:nvGrpSpPr>
          <p:cNvPr id="95" name="组 33"/>
          <p:cNvGrpSpPr/>
          <p:nvPr/>
        </p:nvGrpSpPr>
        <p:grpSpPr>
          <a:xfrm>
            <a:off x="35496" y="2108399"/>
            <a:ext cx="1427147" cy="356474"/>
            <a:chOff x="0" y="937679"/>
            <a:chExt cx="1151467" cy="356474"/>
          </a:xfrm>
          <a:solidFill>
            <a:srgbClr val="FCC124"/>
          </a:solidFill>
        </p:grpSpPr>
        <p:sp>
          <p:nvSpPr>
            <p:cNvPr id="96" name="矩形 95"/>
            <p:cNvSpPr/>
            <p:nvPr/>
          </p:nvSpPr>
          <p:spPr>
            <a:xfrm>
              <a:off x="0" y="937679"/>
              <a:ext cx="1151467" cy="356474"/>
            </a:xfrm>
            <a:prstGeom prst="rect">
              <a:avLst/>
            </a:prstGeom>
            <a:solidFill>
              <a:srgbClr val="FFFFFF">
                <a:alpha val="51000"/>
              </a:srgb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7" name="文本框 36"/>
            <p:cNvSpPr txBox="1"/>
            <p:nvPr/>
          </p:nvSpPr>
          <p:spPr>
            <a:xfrm>
              <a:off x="0" y="992806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CONTENTS</a:t>
              </a:r>
              <a:endParaRPr kumimoji="1" lang="zh-CN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Arial"/>
              </a:endParaRPr>
            </a:p>
          </p:txBody>
        </p:sp>
      </p:grpSp>
      <p:grpSp>
        <p:nvGrpSpPr>
          <p:cNvPr id="98" name="组 39"/>
          <p:cNvGrpSpPr/>
          <p:nvPr/>
        </p:nvGrpSpPr>
        <p:grpSpPr>
          <a:xfrm>
            <a:off x="255637" y="2557389"/>
            <a:ext cx="1427147" cy="455237"/>
            <a:chOff x="0" y="1377583"/>
            <a:chExt cx="1151467" cy="455236"/>
          </a:xfrm>
        </p:grpSpPr>
        <p:sp>
          <p:nvSpPr>
            <p:cNvPr id="99" name="矩形 98"/>
            <p:cNvSpPr/>
            <p:nvPr/>
          </p:nvSpPr>
          <p:spPr>
            <a:xfrm>
              <a:off x="0" y="1377583"/>
              <a:ext cx="1151467" cy="356474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00" name="文本框 45"/>
            <p:cNvSpPr txBox="1"/>
            <p:nvPr/>
          </p:nvSpPr>
          <p:spPr>
            <a:xfrm>
              <a:off x="0" y="1432710"/>
              <a:ext cx="1151467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用户困扰</a:t>
              </a:r>
            </a:p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Arial"/>
              </a:endParaRPr>
            </a:p>
          </p:txBody>
        </p:sp>
      </p:grpSp>
      <p:grpSp>
        <p:nvGrpSpPr>
          <p:cNvPr id="101" name="组 60"/>
          <p:cNvGrpSpPr/>
          <p:nvPr/>
        </p:nvGrpSpPr>
        <p:grpSpPr>
          <a:xfrm>
            <a:off x="35496" y="3006378"/>
            <a:ext cx="1427147" cy="356474"/>
            <a:chOff x="0" y="1825991"/>
            <a:chExt cx="1151467" cy="356474"/>
          </a:xfrm>
        </p:grpSpPr>
        <p:sp>
          <p:nvSpPr>
            <p:cNvPr id="102" name="矩形 101"/>
            <p:cNvSpPr/>
            <p:nvPr/>
          </p:nvSpPr>
          <p:spPr>
            <a:xfrm>
              <a:off x="0" y="1825991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03" name="文本框 62"/>
            <p:cNvSpPr txBox="1"/>
            <p:nvPr/>
          </p:nvSpPr>
          <p:spPr>
            <a:xfrm>
              <a:off x="0" y="1881118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提出需求</a:t>
              </a:r>
            </a:p>
          </p:txBody>
        </p:sp>
      </p:grpSp>
      <p:grpSp>
        <p:nvGrpSpPr>
          <p:cNvPr id="104" name="组 63"/>
          <p:cNvGrpSpPr/>
          <p:nvPr/>
        </p:nvGrpSpPr>
        <p:grpSpPr>
          <a:xfrm>
            <a:off x="35496" y="3455368"/>
            <a:ext cx="1427147" cy="356474"/>
            <a:chOff x="0" y="2279893"/>
            <a:chExt cx="1151467" cy="356474"/>
          </a:xfrm>
        </p:grpSpPr>
        <p:sp>
          <p:nvSpPr>
            <p:cNvPr id="105" name="矩形 104"/>
            <p:cNvSpPr/>
            <p:nvPr/>
          </p:nvSpPr>
          <p:spPr>
            <a:xfrm>
              <a:off x="0" y="2279893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06" name="文本框 65"/>
            <p:cNvSpPr txBox="1"/>
            <p:nvPr/>
          </p:nvSpPr>
          <p:spPr>
            <a:xfrm>
              <a:off x="0" y="2335020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解决方案</a:t>
              </a:r>
            </a:p>
          </p:txBody>
        </p:sp>
      </p:grpSp>
      <p:grpSp>
        <p:nvGrpSpPr>
          <p:cNvPr id="107" name="组 66"/>
          <p:cNvGrpSpPr/>
          <p:nvPr/>
        </p:nvGrpSpPr>
        <p:grpSpPr>
          <a:xfrm>
            <a:off x="35496" y="3904359"/>
            <a:ext cx="1427147" cy="356474"/>
            <a:chOff x="0" y="2733640"/>
            <a:chExt cx="1151467" cy="356474"/>
          </a:xfrm>
        </p:grpSpPr>
        <p:sp>
          <p:nvSpPr>
            <p:cNvPr id="108" name="矩形 107"/>
            <p:cNvSpPr/>
            <p:nvPr/>
          </p:nvSpPr>
          <p:spPr>
            <a:xfrm>
              <a:off x="0" y="2733640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09" name="文本框 68"/>
            <p:cNvSpPr txBox="1"/>
            <p:nvPr/>
          </p:nvSpPr>
          <p:spPr>
            <a:xfrm>
              <a:off x="0" y="2788767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产品展示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51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椭圆 121"/>
          <p:cNvSpPr/>
          <p:nvPr/>
        </p:nvSpPr>
        <p:spPr>
          <a:xfrm>
            <a:off x="2567060" y="1844232"/>
            <a:ext cx="1353692" cy="1353691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2641432" y="1922924"/>
            <a:ext cx="1204951" cy="1204950"/>
          </a:xfrm>
          <a:prstGeom prst="ellipse">
            <a:avLst/>
          </a:prstGeom>
          <a:solidFill>
            <a:sysClr val="windowText" lastClr="000000">
              <a:lumMod val="65000"/>
              <a:lumOff val="35000"/>
            </a:sys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2733608" y="2020460"/>
            <a:ext cx="1020599" cy="1020599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5" name="文本框 12"/>
          <p:cNvSpPr txBox="1"/>
          <p:nvPr/>
        </p:nvSpPr>
        <p:spPr>
          <a:xfrm>
            <a:off x="2641430" y="3227350"/>
            <a:ext cx="1204952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400" b="1" dirty="0">
                <a:solidFill>
                  <a:srgbClr val="FCC124"/>
                </a:solidFill>
                <a:latin typeface="Arial"/>
                <a:ea typeface="微软雅黑"/>
                <a:cs typeface="Arial"/>
              </a:rPr>
              <a:t>TEXT</a:t>
            </a:r>
            <a:endParaRPr kumimoji="1" lang="zh-CN" altLang="en-US" sz="1400" b="1" dirty="0">
              <a:solidFill>
                <a:srgbClr val="FCC124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126" name="文本框 13"/>
          <p:cNvSpPr txBox="1"/>
          <p:nvPr/>
        </p:nvSpPr>
        <p:spPr>
          <a:xfrm>
            <a:off x="2477716" y="3476904"/>
            <a:ext cx="1532380" cy="692497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点击此处添加文本信息</a:t>
            </a:r>
            <a:r>
              <a:rPr lang="zh-CN" altLang="en-US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，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建议正文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kumimoji="1" lang="zh-CN" altLang="en-US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27" name="文本框 93"/>
          <p:cNvSpPr txBox="1"/>
          <p:nvPr/>
        </p:nvSpPr>
        <p:spPr>
          <a:xfrm>
            <a:off x="2329579" y="4526250"/>
            <a:ext cx="6484404" cy="63094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3400" b="1" dirty="0">
                <a:solidFill>
                  <a:srgbClr val="F79646">
                    <a:lumMod val="75000"/>
                  </a:srgbClr>
                </a:solidFill>
                <a:latin typeface="Arial"/>
                <a:ea typeface="微软雅黑"/>
                <a:cs typeface="Arial"/>
              </a:rPr>
              <a:t>HOW</a:t>
            </a:r>
            <a:r>
              <a:rPr kumimoji="1" lang="zh-CN" altLang="en-US" sz="3400" b="1" dirty="0">
                <a:solidFill>
                  <a:srgbClr val="F79646">
                    <a:lumMod val="75000"/>
                  </a:srgbClr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3400" b="1" dirty="0">
                <a:solidFill>
                  <a:srgbClr val="F79646">
                    <a:lumMod val="75000"/>
                  </a:srgbClr>
                </a:solidFill>
                <a:latin typeface="Arial"/>
                <a:ea typeface="微软雅黑"/>
                <a:cs typeface="Arial"/>
              </a:rPr>
              <a:t>DO</a:t>
            </a:r>
            <a:r>
              <a:rPr kumimoji="1" lang="zh-CN" altLang="en-US" sz="3400" b="1" dirty="0">
                <a:solidFill>
                  <a:srgbClr val="F79646">
                    <a:lumMod val="75000"/>
                  </a:srgbClr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3400" b="1" dirty="0">
                <a:solidFill>
                  <a:srgbClr val="F79646">
                    <a:lumMod val="75000"/>
                  </a:srgbClr>
                </a:solidFill>
                <a:latin typeface="Arial"/>
                <a:ea typeface="微软雅黑"/>
                <a:cs typeface="Arial"/>
              </a:rPr>
              <a:t>I</a:t>
            </a:r>
            <a:r>
              <a:rPr kumimoji="1" lang="zh-CN" altLang="en-US" sz="3400" b="1" dirty="0">
                <a:solidFill>
                  <a:srgbClr val="F79646">
                    <a:lumMod val="75000"/>
                  </a:srgbClr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3400" b="1" dirty="0">
                <a:solidFill>
                  <a:srgbClr val="F79646">
                    <a:lumMod val="75000"/>
                  </a:srgbClr>
                </a:solidFill>
                <a:latin typeface="Arial"/>
                <a:ea typeface="微软雅黑"/>
                <a:cs typeface="Arial"/>
              </a:rPr>
              <a:t>GET</a:t>
            </a:r>
            <a:r>
              <a:rPr kumimoji="1" lang="zh-CN" altLang="en-US" sz="3400" b="1" dirty="0">
                <a:solidFill>
                  <a:srgbClr val="F79646">
                    <a:lumMod val="75000"/>
                  </a:srgbClr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3400" b="1" dirty="0">
                <a:solidFill>
                  <a:srgbClr val="F79646">
                    <a:lumMod val="75000"/>
                  </a:srgbClr>
                </a:solidFill>
                <a:latin typeface="Arial"/>
                <a:ea typeface="微软雅黑"/>
                <a:cs typeface="Arial"/>
              </a:rPr>
              <a:t>THESE</a:t>
            </a:r>
            <a:r>
              <a:rPr kumimoji="1" lang="zh-CN" altLang="en-US" sz="3400" b="1" dirty="0">
                <a:solidFill>
                  <a:srgbClr val="F79646">
                    <a:lumMod val="75000"/>
                  </a:srgbClr>
                </a:solidFill>
                <a:latin typeface="Arial"/>
                <a:ea typeface="微软雅黑"/>
                <a:cs typeface="Arial"/>
              </a:rPr>
              <a:t> </a:t>
            </a:r>
            <a:r>
              <a:rPr kumimoji="1" lang="en-US" altLang="zh-CN" sz="3400" b="1" dirty="0">
                <a:solidFill>
                  <a:srgbClr val="F79646">
                    <a:lumMod val="75000"/>
                  </a:srgbClr>
                </a:solidFill>
                <a:latin typeface="Arial"/>
                <a:ea typeface="微软雅黑"/>
                <a:cs typeface="Arial"/>
              </a:rPr>
              <a:t>IDEAS</a:t>
            </a:r>
            <a:endParaRPr kumimoji="1" lang="zh-CN" altLang="en-US" sz="3400" b="1" dirty="0">
              <a:solidFill>
                <a:srgbClr val="F79646">
                  <a:lumMod val="75000"/>
                </a:srgbClr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128" name="椭圆 127"/>
          <p:cNvSpPr/>
          <p:nvPr/>
        </p:nvSpPr>
        <p:spPr>
          <a:xfrm>
            <a:off x="4126055" y="1844232"/>
            <a:ext cx="1353692" cy="1353692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4200427" y="1922924"/>
            <a:ext cx="1204951" cy="1204950"/>
          </a:xfrm>
          <a:prstGeom prst="ellipse">
            <a:avLst/>
          </a:prstGeom>
          <a:solidFill>
            <a:sysClr val="windowText" lastClr="000000">
              <a:lumMod val="65000"/>
              <a:lumOff val="35000"/>
            </a:sys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30" name="椭圆 129"/>
          <p:cNvSpPr/>
          <p:nvPr/>
        </p:nvSpPr>
        <p:spPr>
          <a:xfrm>
            <a:off x="4292603" y="2020460"/>
            <a:ext cx="1020599" cy="1020599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31" name="文本框 98"/>
          <p:cNvSpPr txBox="1"/>
          <p:nvPr/>
        </p:nvSpPr>
        <p:spPr>
          <a:xfrm>
            <a:off x="4292601" y="3227350"/>
            <a:ext cx="1020600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400" b="1" dirty="0">
                <a:solidFill>
                  <a:srgbClr val="FCC124"/>
                </a:solidFill>
                <a:latin typeface="Arial"/>
                <a:ea typeface="微软雅黑"/>
                <a:cs typeface="Arial"/>
              </a:rPr>
              <a:t>TEXT</a:t>
            </a:r>
            <a:endParaRPr kumimoji="1" lang="zh-CN" altLang="en-US" sz="1400" b="1" dirty="0">
              <a:solidFill>
                <a:srgbClr val="FCC124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132" name="文本框 99"/>
          <p:cNvSpPr txBox="1"/>
          <p:nvPr/>
        </p:nvSpPr>
        <p:spPr>
          <a:xfrm>
            <a:off x="4036711" y="3476904"/>
            <a:ext cx="1532380" cy="692497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点击此处添加文本信息</a:t>
            </a:r>
            <a:r>
              <a:rPr lang="zh-CN" altLang="en-US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，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建议正文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kumimoji="1" lang="zh-CN" altLang="en-US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33" name="椭圆 132"/>
          <p:cNvSpPr/>
          <p:nvPr/>
        </p:nvSpPr>
        <p:spPr>
          <a:xfrm>
            <a:off x="5685050" y="1844232"/>
            <a:ext cx="1353692" cy="1353691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34" name="椭圆 133"/>
          <p:cNvSpPr/>
          <p:nvPr/>
        </p:nvSpPr>
        <p:spPr>
          <a:xfrm>
            <a:off x="5759422" y="1922924"/>
            <a:ext cx="1204951" cy="1204950"/>
          </a:xfrm>
          <a:prstGeom prst="ellipse">
            <a:avLst/>
          </a:prstGeom>
          <a:solidFill>
            <a:sysClr val="windowText" lastClr="000000">
              <a:lumMod val="65000"/>
              <a:lumOff val="35000"/>
            </a:sys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35" name="椭圆 134"/>
          <p:cNvSpPr/>
          <p:nvPr/>
        </p:nvSpPr>
        <p:spPr>
          <a:xfrm>
            <a:off x="5851598" y="2020460"/>
            <a:ext cx="1020599" cy="1020599"/>
          </a:xfrm>
          <a:prstGeom prst="ellipse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36" name="文本框 104"/>
          <p:cNvSpPr txBox="1"/>
          <p:nvPr/>
        </p:nvSpPr>
        <p:spPr>
          <a:xfrm>
            <a:off x="5759420" y="3227350"/>
            <a:ext cx="1204952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400" b="1" dirty="0">
                <a:solidFill>
                  <a:srgbClr val="FCC124"/>
                </a:solidFill>
                <a:latin typeface="Arial"/>
                <a:ea typeface="微软雅黑"/>
                <a:cs typeface="Arial"/>
              </a:rPr>
              <a:t>TEXT</a:t>
            </a:r>
            <a:endParaRPr kumimoji="1" lang="zh-CN" altLang="en-US" sz="1400" b="1" dirty="0">
              <a:solidFill>
                <a:srgbClr val="FCC124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137" name="文本框 105"/>
          <p:cNvSpPr txBox="1"/>
          <p:nvPr/>
        </p:nvSpPr>
        <p:spPr>
          <a:xfrm>
            <a:off x="5595706" y="3476905"/>
            <a:ext cx="1532380" cy="692497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点击此处添加文本信息</a:t>
            </a:r>
            <a:r>
              <a:rPr lang="zh-CN" altLang="en-US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，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建议正文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kumimoji="1" lang="zh-CN" altLang="en-US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7244045" y="1844232"/>
            <a:ext cx="1353692" cy="1353691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39" name="椭圆 138"/>
          <p:cNvSpPr/>
          <p:nvPr/>
        </p:nvSpPr>
        <p:spPr>
          <a:xfrm>
            <a:off x="7318416" y="1922924"/>
            <a:ext cx="1204951" cy="1204950"/>
          </a:xfrm>
          <a:prstGeom prst="ellipse">
            <a:avLst/>
          </a:prstGeom>
          <a:solidFill>
            <a:sysClr val="windowText" lastClr="000000">
              <a:lumMod val="65000"/>
              <a:lumOff val="35000"/>
            </a:sys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40" name="椭圆 139"/>
          <p:cNvSpPr/>
          <p:nvPr/>
        </p:nvSpPr>
        <p:spPr>
          <a:xfrm>
            <a:off x="7410592" y="2020460"/>
            <a:ext cx="1020599" cy="1020599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41" name="文本框 110"/>
          <p:cNvSpPr txBox="1"/>
          <p:nvPr/>
        </p:nvSpPr>
        <p:spPr>
          <a:xfrm>
            <a:off x="7318415" y="3227350"/>
            <a:ext cx="1204952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400" b="1" dirty="0">
                <a:solidFill>
                  <a:srgbClr val="FCC124"/>
                </a:solidFill>
                <a:latin typeface="Arial"/>
                <a:ea typeface="微软雅黑"/>
                <a:cs typeface="Arial"/>
              </a:rPr>
              <a:t>TEXT</a:t>
            </a:r>
            <a:endParaRPr kumimoji="1" lang="zh-CN" altLang="en-US" sz="1400" b="1" dirty="0">
              <a:solidFill>
                <a:srgbClr val="FCC124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142" name="文本框 111"/>
          <p:cNvSpPr txBox="1"/>
          <p:nvPr/>
        </p:nvSpPr>
        <p:spPr>
          <a:xfrm>
            <a:off x="7154701" y="3476904"/>
            <a:ext cx="1532380" cy="692497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点击此处添加文本信息</a:t>
            </a:r>
            <a:r>
              <a:rPr lang="zh-CN" altLang="en-US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，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建议正文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kumimoji="1" lang="zh-CN" altLang="en-US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pic>
        <p:nvPicPr>
          <p:cNvPr id="143" name="图片 142" descr="BOOK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599" y="2212616"/>
            <a:ext cx="452292" cy="599224"/>
          </a:xfrm>
          <a:prstGeom prst="rect">
            <a:avLst/>
          </a:prstGeom>
          <a:effectLst/>
        </p:spPr>
      </p:pic>
      <p:pic>
        <p:nvPicPr>
          <p:cNvPr id="144" name="图片 143" descr="CLASS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156" y="2283824"/>
            <a:ext cx="744890" cy="439903"/>
          </a:xfrm>
          <a:prstGeom prst="rect">
            <a:avLst/>
          </a:prstGeom>
        </p:spPr>
      </p:pic>
      <p:pic>
        <p:nvPicPr>
          <p:cNvPr id="145" name="图片 144" descr="INTERNE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316" y="2210888"/>
            <a:ext cx="632773" cy="632773"/>
          </a:xfrm>
          <a:prstGeom prst="rect">
            <a:avLst/>
          </a:prstGeom>
        </p:spPr>
      </p:pic>
      <p:pic>
        <p:nvPicPr>
          <p:cNvPr id="146" name="图片 145" descr="TALK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556" y="2228697"/>
            <a:ext cx="650276" cy="646760"/>
          </a:xfrm>
          <a:prstGeom prst="rect">
            <a:avLst/>
          </a:prstGeom>
        </p:spPr>
      </p:pic>
      <p:grpSp>
        <p:nvGrpSpPr>
          <p:cNvPr id="147" name="组 46"/>
          <p:cNvGrpSpPr/>
          <p:nvPr/>
        </p:nvGrpSpPr>
        <p:grpSpPr>
          <a:xfrm>
            <a:off x="35496" y="2433249"/>
            <a:ext cx="1427147" cy="356474"/>
            <a:chOff x="0" y="937679"/>
            <a:chExt cx="1151467" cy="356474"/>
          </a:xfrm>
        </p:grpSpPr>
        <p:sp>
          <p:nvSpPr>
            <p:cNvPr id="148" name="矩形 147"/>
            <p:cNvSpPr/>
            <p:nvPr/>
          </p:nvSpPr>
          <p:spPr>
            <a:xfrm>
              <a:off x="0" y="937679"/>
              <a:ext cx="1151467" cy="356474"/>
            </a:xfrm>
            <a:prstGeom prst="rect">
              <a:avLst/>
            </a:prstGeom>
            <a:solidFill>
              <a:sysClr val="window" lastClr="FFFFFF">
                <a:alpha val="50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49" name="文本框 48"/>
            <p:cNvSpPr txBox="1"/>
            <p:nvPr/>
          </p:nvSpPr>
          <p:spPr>
            <a:xfrm>
              <a:off x="0" y="992806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CONTENTS</a:t>
              </a:r>
              <a:endParaRPr kumimoji="1" lang="zh-CN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Arial"/>
              </a:endParaRPr>
            </a:p>
          </p:txBody>
        </p:sp>
      </p:grpSp>
      <p:grpSp>
        <p:nvGrpSpPr>
          <p:cNvPr id="150" name="组 49"/>
          <p:cNvGrpSpPr/>
          <p:nvPr/>
        </p:nvGrpSpPr>
        <p:grpSpPr>
          <a:xfrm>
            <a:off x="35496" y="2882239"/>
            <a:ext cx="1427147" cy="356474"/>
            <a:chOff x="0" y="1377583"/>
            <a:chExt cx="1151467" cy="356474"/>
          </a:xfrm>
        </p:grpSpPr>
        <p:sp>
          <p:nvSpPr>
            <p:cNvPr id="151" name="矩形 150"/>
            <p:cNvSpPr/>
            <p:nvPr/>
          </p:nvSpPr>
          <p:spPr>
            <a:xfrm>
              <a:off x="0" y="1377583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52" name="文本框 51"/>
            <p:cNvSpPr txBox="1"/>
            <p:nvPr/>
          </p:nvSpPr>
          <p:spPr>
            <a:xfrm>
              <a:off x="0" y="1432710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用户困扰</a:t>
              </a:r>
            </a:p>
          </p:txBody>
        </p:sp>
      </p:grpSp>
      <p:grpSp>
        <p:nvGrpSpPr>
          <p:cNvPr id="153" name="组 52"/>
          <p:cNvGrpSpPr/>
          <p:nvPr/>
        </p:nvGrpSpPr>
        <p:grpSpPr>
          <a:xfrm>
            <a:off x="255637" y="3331228"/>
            <a:ext cx="1427147" cy="356474"/>
            <a:chOff x="0" y="1825991"/>
            <a:chExt cx="1151467" cy="356474"/>
          </a:xfrm>
        </p:grpSpPr>
        <p:sp>
          <p:nvSpPr>
            <p:cNvPr id="154" name="矩形 153"/>
            <p:cNvSpPr/>
            <p:nvPr/>
          </p:nvSpPr>
          <p:spPr>
            <a:xfrm>
              <a:off x="0" y="1825991"/>
              <a:ext cx="1151467" cy="356474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55" name="文本框 54"/>
            <p:cNvSpPr txBox="1"/>
            <p:nvPr/>
          </p:nvSpPr>
          <p:spPr>
            <a:xfrm>
              <a:off x="0" y="1881118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提出需求</a:t>
              </a:r>
            </a:p>
          </p:txBody>
        </p:sp>
      </p:grpSp>
      <p:grpSp>
        <p:nvGrpSpPr>
          <p:cNvPr id="156" name="组 55"/>
          <p:cNvGrpSpPr/>
          <p:nvPr/>
        </p:nvGrpSpPr>
        <p:grpSpPr>
          <a:xfrm>
            <a:off x="35496" y="3780218"/>
            <a:ext cx="1427147" cy="356474"/>
            <a:chOff x="0" y="2279893"/>
            <a:chExt cx="1151467" cy="356474"/>
          </a:xfrm>
        </p:grpSpPr>
        <p:sp>
          <p:nvSpPr>
            <p:cNvPr id="157" name="矩形 156"/>
            <p:cNvSpPr/>
            <p:nvPr/>
          </p:nvSpPr>
          <p:spPr>
            <a:xfrm>
              <a:off x="0" y="2279893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58" name="文本框 57"/>
            <p:cNvSpPr txBox="1"/>
            <p:nvPr/>
          </p:nvSpPr>
          <p:spPr>
            <a:xfrm>
              <a:off x="0" y="2335020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解决方案</a:t>
              </a:r>
            </a:p>
          </p:txBody>
        </p:sp>
      </p:grpSp>
      <p:grpSp>
        <p:nvGrpSpPr>
          <p:cNvPr id="159" name="组 58"/>
          <p:cNvGrpSpPr/>
          <p:nvPr/>
        </p:nvGrpSpPr>
        <p:grpSpPr>
          <a:xfrm>
            <a:off x="35496" y="4229209"/>
            <a:ext cx="1427147" cy="356474"/>
            <a:chOff x="0" y="2733640"/>
            <a:chExt cx="1151467" cy="356474"/>
          </a:xfrm>
        </p:grpSpPr>
        <p:sp>
          <p:nvSpPr>
            <p:cNvPr id="160" name="矩形 159"/>
            <p:cNvSpPr/>
            <p:nvPr/>
          </p:nvSpPr>
          <p:spPr>
            <a:xfrm>
              <a:off x="0" y="2733640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61" name="文本框 60"/>
            <p:cNvSpPr txBox="1"/>
            <p:nvPr/>
          </p:nvSpPr>
          <p:spPr>
            <a:xfrm>
              <a:off x="0" y="2788767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产品展示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278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椭圆 130"/>
          <p:cNvSpPr/>
          <p:nvPr/>
        </p:nvSpPr>
        <p:spPr>
          <a:xfrm>
            <a:off x="2356254" y="3519789"/>
            <a:ext cx="1337732" cy="1337732"/>
          </a:xfrm>
          <a:prstGeom prst="ellipse">
            <a:avLst/>
          </a:prstGeom>
          <a:solidFill>
            <a:srgbClr val="F79646">
              <a:lumMod val="60000"/>
              <a:lumOff val="40000"/>
            </a:srgbClr>
          </a:solidFill>
          <a:ln w="76200" cap="flat" cmpd="sng" algn="ctr">
            <a:solidFill>
              <a:srgbClr val="FFFFFF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grpSp>
        <p:nvGrpSpPr>
          <p:cNvPr id="132" name="组 9"/>
          <p:cNvGrpSpPr/>
          <p:nvPr/>
        </p:nvGrpSpPr>
        <p:grpSpPr>
          <a:xfrm>
            <a:off x="2254655" y="3484592"/>
            <a:ext cx="508000" cy="508000"/>
            <a:chOff x="2827869" y="1400911"/>
            <a:chExt cx="508000" cy="508000"/>
          </a:xfrm>
        </p:grpSpPr>
        <p:sp>
          <p:nvSpPr>
            <p:cNvPr id="133" name="椭圆 132"/>
            <p:cNvSpPr/>
            <p:nvPr/>
          </p:nvSpPr>
          <p:spPr>
            <a:xfrm>
              <a:off x="2827869" y="1400911"/>
              <a:ext cx="508000" cy="508000"/>
            </a:xfrm>
            <a:prstGeom prst="ellipse">
              <a:avLst/>
            </a:prstGeom>
            <a:solidFill>
              <a:srgbClr val="F79646">
                <a:lumMod val="75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34" name="文本框 7"/>
            <p:cNvSpPr txBox="1"/>
            <p:nvPr/>
          </p:nvSpPr>
          <p:spPr>
            <a:xfrm>
              <a:off x="2903951" y="1497817"/>
              <a:ext cx="356188" cy="3488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7189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1</a:t>
              </a:r>
              <a:endParaRPr kumimoji="1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Arial"/>
              </a:endParaRPr>
            </a:p>
          </p:txBody>
        </p:sp>
      </p:grpSp>
      <p:sp>
        <p:nvSpPr>
          <p:cNvPr id="135" name="文本框 34"/>
          <p:cNvSpPr txBox="1"/>
          <p:nvPr/>
        </p:nvSpPr>
        <p:spPr>
          <a:xfrm>
            <a:off x="2356254" y="1776962"/>
            <a:ext cx="651135" cy="311621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400" b="1" dirty="0">
                <a:solidFill>
                  <a:srgbClr val="FCC124"/>
                </a:solidFill>
                <a:latin typeface="Arial"/>
                <a:ea typeface="微软雅黑"/>
                <a:cs typeface="Arial"/>
              </a:rPr>
              <a:t>TEXT</a:t>
            </a:r>
            <a:endParaRPr kumimoji="1" lang="zh-CN" altLang="en-US" sz="1400" b="1" dirty="0">
              <a:solidFill>
                <a:srgbClr val="FCC124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136" name="文本框 36"/>
          <p:cNvSpPr txBox="1"/>
          <p:nvPr/>
        </p:nvSpPr>
        <p:spPr>
          <a:xfrm>
            <a:off x="2356254" y="2050678"/>
            <a:ext cx="1337732" cy="6924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点击此处添加文本信息</a:t>
            </a:r>
            <a:r>
              <a:rPr lang="zh-CN" altLang="en-US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，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建议正文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kumimoji="1" lang="zh-CN" altLang="en-US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37" name="椭圆 136"/>
          <p:cNvSpPr/>
          <p:nvPr/>
        </p:nvSpPr>
        <p:spPr>
          <a:xfrm>
            <a:off x="5836055" y="3579053"/>
            <a:ext cx="1337732" cy="1337732"/>
          </a:xfrm>
          <a:prstGeom prst="ellipse">
            <a:avLst/>
          </a:prstGeom>
          <a:solidFill>
            <a:srgbClr val="F79646">
              <a:lumMod val="60000"/>
              <a:lumOff val="40000"/>
            </a:srgbClr>
          </a:solidFill>
          <a:ln w="76200" cap="flat" cmpd="sng" algn="ctr">
            <a:solidFill>
              <a:sysClr val="window" lastClr="FFFFFF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grpSp>
        <p:nvGrpSpPr>
          <p:cNvPr id="138" name="组 46"/>
          <p:cNvGrpSpPr/>
          <p:nvPr/>
        </p:nvGrpSpPr>
        <p:grpSpPr>
          <a:xfrm>
            <a:off x="5734456" y="3543855"/>
            <a:ext cx="508000" cy="508000"/>
            <a:chOff x="2827869" y="1400911"/>
            <a:chExt cx="508000" cy="508000"/>
          </a:xfrm>
          <a:solidFill>
            <a:srgbClr val="F79646">
              <a:lumMod val="75000"/>
            </a:srgbClr>
          </a:solidFill>
        </p:grpSpPr>
        <p:sp>
          <p:nvSpPr>
            <p:cNvPr id="139" name="椭圆 138"/>
            <p:cNvSpPr/>
            <p:nvPr/>
          </p:nvSpPr>
          <p:spPr>
            <a:xfrm>
              <a:off x="2827869" y="1400911"/>
              <a:ext cx="508000" cy="508000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40" name="文本框 48"/>
            <p:cNvSpPr txBox="1"/>
            <p:nvPr/>
          </p:nvSpPr>
          <p:spPr>
            <a:xfrm>
              <a:off x="2903951" y="1497817"/>
              <a:ext cx="356188" cy="348813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defTabSz="457189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3</a:t>
              </a:r>
              <a:endParaRPr kumimoji="1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Arial"/>
              </a:endParaRPr>
            </a:p>
          </p:txBody>
        </p:sp>
      </p:grpSp>
      <p:sp>
        <p:nvSpPr>
          <p:cNvPr id="141" name="文本框 49"/>
          <p:cNvSpPr txBox="1"/>
          <p:nvPr/>
        </p:nvSpPr>
        <p:spPr>
          <a:xfrm>
            <a:off x="5836054" y="1836225"/>
            <a:ext cx="651135" cy="311621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400" b="1" dirty="0">
                <a:solidFill>
                  <a:srgbClr val="FCC124"/>
                </a:solidFill>
                <a:latin typeface="Arial"/>
                <a:ea typeface="微软雅黑"/>
                <a:cs typeface="Arial"/>
              </a:rPr>
              <a:t>TEXT</a:t>
            </a:r>
            <a:endParaRPr kumimoji="1" lang="zh-CN" altLang="en-US" sz="1400" b="1" dirty="0">
              <a:solidFill>
                <a:srgbClr val="FCC124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142" name="文本框 50"/>
          <p:cNvSpPr txBox="1"/>
          <p:nvPr/>
        </p:nvSpPr>
        <p:spPr>
          <a:xfrm>
            <a:off x="5836055" y="2109941"/>
            <a:ext cx="1337732" cy="692497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点击此处添加文本信息</a:t>
            </a:r>
            <a:r>
              <a:rPr lang="zh-CN" altLang="en-US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，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建议正文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kumimoji="1" lang="zh-CN" altLang="en-US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43" name="椭圆 142"/>
          <p:cNvSpPr/>
          <p:nvPr/>
        </p:nvSpPr>
        <p:spPr>
          <a:xfrm>
            <a:off x="4074989" y="1848123"/>
            <a:ext cx="1337732" cy="1337732"/>
          </a:xfrm>
          <a:prstGeom prst="ellipse">
            <a:avLst/>
          </a:prstGeom>
          <a:solidFill>
            <a:srgbClr val="F79646">
              <a:lumMod val="60000"/>
              <a:lumOff val="40000"/>
            </a:srgbClr>
          </a:solidFill>
          <a:ln w="76200" cap="flat" cmpd="sng" algn="ctr">
            <a:solidFill>
              <a:sysClr val="window" lastClr="FFFFFF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grpSp>
        <p:nvGrpSpPr>
          <p:cNvPr id="144" name="组 52"/>
          <p:cNvGrpSpPr/>
          <p:nvPr/>
        </p:nvGrpSpPr>
        <p:grpSpPr>
          <a:xfrm flipH="1">
            <a:off x="3973390" y="2713051"/>
            <a:ext cx="508000" cy="508000"/>
            <a:chOff x="2827869" y="1400911"/>
            <a:chExt cx="508000" cy="508000"/>
          </a:xfrm>
          <a:solidFill>
            <a:srgbClr val="F79646">
              <a:lumMod val="75000"/>
            </a:srgbClr>
          </a:solidFill>
        </p:grpSpPr>
        <p:sp>
          <p:nvSpPr>
            <p:cNvPr id="145" name="椭圆 144"/>
            <p:cNvSpPr/>
            <p:nvPr/>
          </p:nvSpPr>
          <p:spPr>
            <a:xfrm>
              <a:off x="2827869" y="1400911"/>
              <a:ext cx="508000" cy="508000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46" name="文本框 54"/>
            <p:cNvSpPr txBox="1"/>
            <p:nvPr/>
          </p:nvSpPr>
          <p:spPr>
            <a:xfrm>
              <a:off x="2903600" y="1497817"/>
              <a:ext cx="356188" cy="348813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defTabSz="457189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2</a:t>
              </a:r>
              <a:endParaRPr kumimoji="1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Arial"/>
              </a:endParaRPr>
            </a:p>
          </p:txBody>
        </p:sp>
      </p:grpSp>
      <p:sp>
        <p:nvSpPr>
          <p:cNvPr id="147" name="文本框 59"/>
          <p:cNvSpPr txBox="1"/>
          <p:nvPr/>
        </p:nvSpPr>
        <p:spPr>
          <a:xfrm>
            <a:off x="4074988" y="3485415"/>
            <a:ext cx="651135" cy="311621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400" b="1" dirty="0">
                <a:solidFill>
                  <a:srgbClr val="FCC124"/>
                </a:solidFill>
                <a:latin typeface="Arial"/>
                <a:ea typeface="微软雅黑"/>
                <a:cs typeface="Arial"/>
              </a:rPr>
              <a:t>TEXT</a:t>
            </a:r>
            <a:endParaRPr kumimoji="1" lang="zh-CN" altLang="en-US" sz="1400" b="1" dirty="0">
              <a:solidFill>
                <a:srgbClr val="FCC124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148" name="文本框 64"/>
          <p:cNvSpPr txBox="1"/>
          <p:nvPr/>
        </p:nvSpPr>
        <p:spPr>
          <a:xfrm>
            <a:off x="4074989" y="3759132"/>
            <a:ext cx="1337732" cy="692497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点击此处添加文本信息</a:t>
            </a:r>
            <a:r>
              <a:rPr lang="zh-CN" altLang="en-US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，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建议正文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kumimoji="1" lang="zh-CN" altLang="en-US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  <p:sp>
        <p:nvSpPr>
          <p:cNvPr id="149" name="椭圆 148"/>
          <p:cNvSpPr/>
          <p:nvPr/>
        </p:nvSpPr>
        <p:spPr>
          <a:xfrm>
            <a:off x="7588656" y="1859355"/>
            <a:ext cx="1337732" cy="1337732"/>
          </a:xfrm>
          <a:prstGeom prst="ellipse">
            <a:avLst/>
          </a:prstGeom>
          <a:solidFill>
            <a:srgbClr val="F79646">
              <a:lumMod val="60000"/>
              <a:lumOff val="40000"/>
            </a:srgbClr>
          </a:solidFill>
          <a:ln w="76200" cap="flat" cmpd="sng" algn="ctr">
            <a:solidFill>
              <a:srgbClr val="FFFFFF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grpSp>
        <p:nvGrpSpPr>
          <p:cNvPr id="150" name="组 73"/>
          <p:cNvGrpSpPr/>
          <p:nvPr/>
        </p:nvGrpSpPr>
        <p:grpSpPr>
          <a:xfrm flipH="1">
            <a:off x="7487057" y="2724284"/>
            <a:ext cx="508000" cy="508000"/>
            <a:chOff x="2827869" y="1400911"/>
            <a:chExt cx="508000" cy="508000"/>
          </a:xfrm>
          <a:solidFill>
            <a:srgbClr val="F79646">
              <a:lumMod val="75000"/>
            </a:srgbClr>
          </a:solidFill>
        </p:grpSpPr>
        <p:sp>
          <p:nvSpPr>
            <p:cNvPr id="151" name="椭圆 150"/>
            <p:cNvSpPr/>
            <p:nvPr/>
          </p:nvSpPr>
          <p:spPr>
            <a:xfrm>
              <a:off x="2827869" y="1400911"/>
              <a:ext cx="508000" cy="508000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52" name="文本框 75"/>
            <p:cNvSpPr txBox="1"/>
            <p:nvPr/>
          </p:nvSpPr>
          <p:spPr>
            <a:xfrm>
              <a:off x="2903600" y="1497817"/>
              <a:ext cx="356188" cy="348813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marL="0" marR="0" lvl="0" indent="0" defTabSz="457189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4</a:t>
              </a:r>
              <a:endParaRPr kumimoji="1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Arial"/>
              </a:endParaRPr>
            </a:p>
          </p:txBody>
        </p:sp>
      </p:grpSp>
      <p:sp>
        <p:nvSpPr>
          <p:cNvPr id="153" name="文本框 77"/>
          <p:cNvSpPr txBox="1"/>
          <p:nvPr/>
        </p:nvSpPr>
        <p:spPr>
          <a:xfrm>
            <a:off x="7588655" y="3496647"/>
            <a:ext cx="651135" cy="311621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400" b="1" dirty="0">
                <a:solidFill>
                  <a:srgbClr val="FCC124"/>
                </a:solidFill>
                <a:latin typeface="Arial"/>
                <a:ea typeface="微软雅黑"/>
                <a:cs typeface="Arial"/>
              </a:rPr>
              <a:t>TEXT</a:t>
            </a:r>
            <a:endParaRPr kumimoji="1" lang="zh-CN" altLang="en-US" sz="1400" b="1" dirty="0">
              <a:solidFill>
                <a:srgbClr val="FCC124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154" name="文本框 78"/>
          <p:cNvSpPr txBox="1"/>
          <p:nvPr/>
        </p:nvSpPr>
        <p:spPr>
          <a:xfrm>
            <a:off x="7588656" y="3770364"/>
            <a:ext cx="1337732" cy="846386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点击此处添加文本信息</a:t>
            </a:r>
            <a:r>
              <a:rPr lang="zh-CN" altLang="en-US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，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建议正文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10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号字，</a:t>
            </a:r>
            <a:r>
              <a:rPr lang="en-US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1.3</a:t>
            </a:r>
            <a:r>
              <a:rPr lang="zh-CN" altLang="zh-CN" sz="10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STHeitiSC-Light"/>
              </a:rPr>
              <a:t>倍字间距。</a:t>
            </a:r>
            <a:endParaRPr kumimoji="1" lang="zh-CN" altLang="en-US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  <a:p>
            <a:pPr defTabSz="457189" fontAlgn="auto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800" dirty="0">
                <a:solidFill>
                  <a:srgbClr val="FFFFFF"/>
                </a:solidFill>
                <a:latin typeface="Arial"/>
                <a:ea typeface="微软雅黑"/>
                <a:cs typeface="Arial"/>
              </a:rPr>
              <a:t> </a:t>
            </a:r>
            <a:endParaRPr kumimoji="1" lang="zh-CN" altLang="en-US" sz="800" dirty="0">
              <a:solidFill>
                <a:prstClr val="white"/>
              </a:solidFill>
              <a:latin typeface="微软雅黑"/>
              <a:ea typeface="微软雅黑"/>
              <a:cs typeface="微软雅黑"/>
            </a:endParaRPr>
          </a:p>
        </p:txBody>
      </p:sp>
      <p:pic>
        <p:nvPicPr>
          <p:cNvPr id="155" name="图片 154" descr="PICTUR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582" y="2262363"/>
            <a:ext cx="698546" cy="509252"/>
          </a:xfrm>
          <a:prstGeom prst="rect">
            <a:avLst/>
          </a:prstGeom>
        </p:spPr>
      </p:pic>
      <p:pic>
        <p:nvPicPr>
          <p:cNvPr id="156" name="图片 155" descr="PICTUR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5847" y="3934029"/>
            <a:ext cx="698546" cy="509252"/>
          </a:xfrm>
          <a:prstGeom prst="rect">
            <a:avLst/>
          </a:prstGeom>
        </p:spPr>
      </p:pic>
      <p:pic>
        <p:nvPicPr>
          <p:cNvPr id="157" name="图片 156" descr="PICTUR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648" y="3993293"/>
            <a:ext cx="698546" cy="509252"/>
          </a:xfrm>
          <a:prstGeom prst="rect">
            <a:avLst/>
          </a:prstGeom>
        </p:spPr>
      </p:pic>
      <p:pic>
        <p:nvPicPr>
          <p:cNvPr id="158" name="图片 157" descr="PICTUR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8249" y="2273595"/>
            <a:ext cx="698546" cy="509252"/>
          </a:xfrm>
          <a:prstGeom prst="rect">
            <a:avLst/>
          </a:prstGeom>
        </p:spPr>
      </p:pic>
      <p:grpSp>
        <p:nvGrpSpPr>
          <p:cNvPr id="159" name="组 55"/>
          <p:cNvGrpSpPr/>
          <p:nvPr/>
        </p:nvGrpSpPr>
        <p:grpSpPr>
          <a:xfrm>
            <a:off x="43912" y="2391623"/>
            <a:ext cx="1427147" cy="356474"/>
            <a:chOff x="0" y="937679"/>
            <a:chExt cx="1151467" cy="356474"/>
          </a:xfrm>
        </p:grpSpPr>
        <p:sp>
          <p:nvSpPr>
            <p:cNvPr id="160" name="矩形 159"/>
            <p:cNvSpPr/>
            <p:nvPr/>
          </p:nvSpPr>
          <p:spPr>
            <a:xfrm>
              <a:off x="0" y="937679"/>
              <a:ext cx="1151467" cy="356474"/>
            </a:xfrm>
            <a:prstGeom prst="rect">
              <a:avLst/>
            </a:prstGeom>
            <a:solidFill>
              <a:sysClr val="window" lastClr="FFFFFF">
                <a:alpha val="50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61" name="文本框 57"/>
            <p:cNvSpPr txBox="1"/>
            <p:nvPr/>
          </p:nvSpPr>
          <p:spPr>
            <a:xfrm>
              <a:off x="0" y="992806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CONTENTS</a:t>
              </a:r>
              <a:endParaRPr kumimoji="1" lang="zh-CN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Arial"/>
              </a:endParaRPr>
            </a:p>
          </p:txBody>
        </p:sp>
      </p:grpSp>
      <p:grpSp>
        <p:nvGrpSpPr>
          <p:cNvPr id="162" name="组 58"/>
          <p:cNvGrpSpPr/>
          <p:nvPr/>
        </p:nvGrpSpPr>
        <p:grpSpPr>
          <a:xfrm>
            <a:off x="43912" y="2840613"/>
            <a:ext cx="1427147" cy="356474"/>
            <a:chOff x="0" y="1377583"/>
            <a:chExt cx="1151467" cy="356474"/>
          </a:xfrm>
        </p:grpSpPr>
        <p:sp>
          <p:nvSpPr>
            <p:cNvPr id="163" name="矩形 162"/>
            <p:cNvSpPr/>
            <p:nvPr/>
          </p:nvSpPr>
          <p:spPr>
            <a:xfrm>
              <a:off x="0" y="1377583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64" name="文本框 61"/>
            <p:cNvSpPr txBox="1"/>
            <p:nvPr/>
          </p:nvSpPr>
          <p:spPr>
            <a:xfrm>
              <a:off x="0" y="1432710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用户困扰</a:t>
              </a:r>
            </a:p>
          </p:txBody>
        </p:sp>
      </p:grpSp>
      <p:grpSp>
        <p:nvGrpSpPr>
          <p:cNvPr id="165" name="组 62"/>
          <p:cNvGrpSpPr/>
          <p:nvPr/>
        </p:nvGrpSpPr>
        <p:grpSpPr>
          <a:xfrm>
            <a:off x="264053" y="3289602"/>
            <a:ext cx="1427147" cy="356474"/>
            <a:chOff x="0" y="1825991"/>
            <a:chExt cx="1151467" cy="356474"/>
          </a:xfrm>
          <a:solidFill>
            <a:srgbClr val="F79646">
              <a:lumMod val="75000"/>
            </a:srgbClr>
          </a:solidFill>
        </p:grpSpPr>
        <p:sp>
          <p:nvSpPr>
            <p:cNvPr id="166" name="矩形 165"/>
            <p:cNvSpPr/>
            <p:nvPr/>
          </p:nvSpPr>
          <p:spPr>
            <a:xfrm>
              <a:off x="0" y="1825991"/>
              <a:ext cx="1151467" cy="356474"/>
            </a:xfrm>
            <a:prstGeom prst="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67" name="文本框 65"/>
            <p:cNvSpPr txBox="1"/>
            <p:nvPr/>
          </p:nvSpPr>
          <p:spPr>
            <a:xfrm>
              <a:off x="0" y="1881118"/>
              <a:ext cx="1151467" cy="24622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提出需求</a:t>
              </a:r>
            </a:p>
          </p:txBody>
        </p:sp>
      </p:grpSp>
      <p:grpSp>
        <p:nvGrpSpPr>
          <p:cNvPr id="168" name="组 66"/>
          <p:cNvGrpSpPr/>
          <p:nvPr/>
        </p:nvGrpSpPr>
        <p:grpSpPr>
          <a:xfrm>
            <a:off x="43912" y="3738592"/>
            <a:ext cx="1427147" cy="356474"/>
            <a:chOff x="0" y="2279893"/>
            <a:chExt cx="1151467" cy="356474"/>
          </a:xfrm>
        </p:grpSpPr>
        <p:sp>
          <p:nvSpPr>
            <p:cNvPr id="169" name="矩形 168"/>
            <p:cNvSpPr/>
            <p:nvPr/>
          </p:nvSpPr>
          <p:spPr>
            <a:xfrm>
              <a:off x="0" y="2279893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70" name="文本框 68"/>
            <p:cNvSpPr txBox="1"/>
            <p:nvPr/>
          </p:nvSpPr>
          <p:spPr>
            <a:xfrm>
              <a:off x="0" y="2335020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解决方案</a:t>
              </a:r>
            </a:p>
          </p:txBody>
        </p:sp>
      </p:grpSp>
      <p:grpSp>
        <p:nvGrpSpPr>
          <p:cNvPr id="171" name="组 69"/>
          <p:cNvGrpSpPr/>
          <p:nvPr/>
        </p:nvGrpSpPr>
        <p:grpSpPr>
          <a:xfrm>
            <a:off x="43912" y="4187583"/>
            <a:ext cx="1427147" cy="356474"/>
            <a:chOff x="0" y="2733640"/>
            <a:chExt cx="1151467" cy="356474"/>
          </a:xfrm>
        </p:grpSpPr>
        <p:sp>
          <p:nvSpPr>
            <p:cNvPr id="172" name="矩形 171"/>
            <p:cNvSpPr/>
            <p:nvPr/>
          </p:nvSpPr>
          <p:spPr>
            <a:xfrm>
              <a:off x="0" y="2733640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73" name="文本框 98"/>
            <p:cNvSpPr txBox="1"/>
            <p:nvPr/>
          </p:nvSpPr>
          <p:spPr>
            <a:xfrm>
              <a:off x="0" y="2788767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产品展示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152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框 77"/>
          <p:cNvSpPr txBox="1"/>
          <p:nvPr/>
        </p:nvSpPr>
        <p:spPr>
          <a:xfrm>
            <a:off x="2261062" y="3462768"/>
            <a:ext cx="651135" cy="311621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400" b="1" dirty="0">
                <a:solidFill>
                  <a:srgbClr val="F79646">
                    <a:lumMod val="75000"/>
                  </a:srgbClr>
                </a:solidFill>
                <a:latin typeface="Arial"/>
                <a:ea typeface="微软雅黑"/>
                <a:cs typeface="Arial"/>
              </a:rPr>
              <a:t>TEXT</a:t>
            </a:r>
            <a:endParaRPr kumimoji="1" lang="zh-CN" altLang="en-US" sz="1400" b="1" dirty="0">
              <a:solidFill>
                <a:srgbClr val="F79646">
                  <a:lumMod val="75000"/>
                </a:srgbClr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108" name="文本框 78"/>
          <p:cNvSpPr txBox="1"/>
          <p:nvPr/>
        </p:nvSpPr>
        <p:spPr>
          <a:xfrm>
            <a:off x="2261062" y="3736485"/>
            <a:ext cx="1430874" cy="1492714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grpSp>
        <p:nvGrpSpPr>
          <p:cNvPr id="109" name="组 41"/>
          <p:cNvGrpSpPr/>
          <p:nvPr/>
        </p:nvGrpSpPr>
        <p:grpSpPr>
          <a:xfrm>
            <a:off x="2383513" y="1570022"/>
            <a:ext cx="1185974" cy="1720662"/>
            <a:chOff x="3450020" y="897466"/>
            <a:chExt cx="1185974" cy="1720662"/>
          </a:xfrm>
        </p:grpSpPr>
        <p:sp>
          <p:nvSpPr>
            <p:cNvPr id="110" name="矩形 109"/>
            <p:cNvSpPr/>
            <p:nvPr/>
          </p:nvSpPr>
          <p:spPr>
            <a:xfrm>
              <a:off x="3450020" y="897466"/>
              <a:ext cx="1185974" cy="1720662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762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111" name="图片 110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8571" y="1449942"/>
              <a:ext cx="868872" cy="633422"/>
            </a:xfrm>
            <a:prstGeom prst="rect">
              <a:avLst/>
            </a:prstGeom>
          </p:spPr>
        </p:pic>
      </p:grpSp>
      <p:sp>
        <p:nvSpPr>
          <p:cNvPr id="112" name="文本框 53"/>
          <p:cNvSpPr txBox="1"/>
          <p:nvPr/>
        </p:nvSpPr>
        <p:spPr>
          <a:xfrm>
            <a:off x="3988227" y="3462768"/>
            <a:ext cx="651135" cy="311621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400" b="1" dirty="0">
                <a:solidFill>
                  <a:srgbClr val="F79646">
                    <a:lumMod val="75000"/>
                  </a:srgbClr>
                </a:solidFill>
                <a:latin typeface="Arial"/>
                <a:ea typeface="微软雅黑"/>
                <a:cs typeface="Arial"/>
              </a:rPr>
              <a:t>TEXT</a:t>
            </a:r>
            <a:endParaRPr kumimoji="1" lang="zh-CN" altLang="en-US" sz="1400" b="1" dirty="0">
              <a:solidFill>
                <a:srgbClr val="F79646">
                  <a:lumMod val="75000"/>
                </a:srgbClr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113" name="文本框 54"/>
          <p:cNvSpPr txBox="1"/>
          <p:nvPr/>
        </p:nvSpPr>
        <p:spPr>
          <a:xfrm>
            <a:off x="3988227" y="3736484"/>
            <a:ext cx="1430874" cy="1492716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grpSp>
        <p:nvGrpSpPr>
          <p:cNvPr id="114" name="组 50"/>
          <p:cNvGrpSpPr/>
          <p:nvPr/>
        </p:nvGrpSpPr>
        <p:grpSpPr>
          <a:xfrm>
            <a:off x="4110677" y="1570022"/>
            <a:ext cx="1185974" cy="1720662"/>
            <a:chOff x="3450020" y="897466"/>
            <a:chExt cx="1185974" cy="1720662"/>
          </a:xfrm>
        </p:grpSpPr>
        <p:sp>
          <p:nvSpPr>
            <p:cNvPr id="115" name="矩形 114"/>
            <p:cNvSpPr/>
            <p:nvPr/>
          </p:nvSpPr>
          <p:spPr>
            <a:xfrm>
              <a:off x="3450020" y="897466"/>
              <a:ext cx="1185974" cy="1720662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762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116" name="图片 115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8571" y="1449942"/>
              <a:ext cx="868872" cy="633422"/>
            </a:xfrm>
            <a:prstGeom prst="rect">
              <a:avLst/>
            </a:prstGeom>
          </p:spPr>
        </p:pic>
      </p:grpSp>
      <p:sp>
        <p:nvSpPr>
          <p:cNvPr id="117" name="文本框 69"/>
          <p:cNvSpPr txBox="1"/>
          <p:nvPr/>
        </p:nvSpPr>
        <p:spPr>
          <a:xfrm>
            <a:off x="5715392" y="3462768"/>
            <a:ext cx="651135" cy="311621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400" b="1" dirty="0">
                <a:solidFill>
                  <a:srgbClr val="F79646">
                    <a:lumMod val="75000"/>
                  </a:srgbClr>
                </a:solidFill>
                <a:latin typeface="Arial"/>
                <a:ea typeface="微软雅黑"/>
                <a:cs typeface="Arial"/>
              </a:rPr>
              <a:t>TEXT</a:t>
            </a:r>
            <a:endParaRPr kumimoji="1" lang="zh-CN" altLang="en-US" sz="1400" b="1" dirty="0">
              <a:solidFill>
                <a:srgbClr val="F79646">
                  <a:lumMod val="75000"/>
                </a:srgbClr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118" name="文本框 70"/>
          <p:cNvSpPr txBox="1"/>
          <p:nvPr/>
        </p:nvSpPr>
        <p:spPr>
          <a:xfrm>
            <a:off x="5715392" y="3736484"/>
            <a:ext cx="1430874" cy="1492716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grpSp>
        <p:nvGrpSpPr>
          <p:cNvPr id="119" name="组 60"/>
          <p:cNvGrpSpPr/>
          <p:nvPr/>
        </p:nvGrpSpPr>
        <p:grpSpPr>
          <a:xfrm>
            <a:off x="5837842" y="1570022"/>
            <a:ext cx="1185974" cy="1720662"/>
            <a:chOff x="3450020" y="897466"/>
            <a:chExt cx="1185974" cy="1720662"/>
          </a:xfrm>
        </p:grpSpPr>
        <p:sp>
          <p:nvSpPr>
            <p:cNvPr id="120" name="矩形 119"/>
            <p:cNvSpPr/>
            <p:nvPr/>
          </p:nvSpPr>
          <p:spPr>
            <a:xfrm>
              <a:off x="3450020" y="897466"/>
              <a:ext cx="1185974" cy="1720662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762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121" name="图片 120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8571" y="1449942"/>
              <a:ext cx="868872" cy="633422"/>
            </a:xfrm>
            <a:prstGeom prst="rect">
              <a:avLst/>
            </a:prstGeom>
          </p:spPr>
        </p:pic>
      </p:grpSp>
      <p:sp>
        <p:nvSpPr>
          <p:cNvPr id="122" name="文本框 76"/>
          <p:cNvSpPr txBox="1"/>
          <p:nvPr/>
        </p:nvSpPr>
        <p:spPr>
          <a:xfrm>
            <a:off x="7442556" y="3462768"/>
            <a:ext cx="651135" cy="311621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400" b="1" dirty="0">
                <a:solidFill>
                  <a:srgbClr val="F79646">
                    <a:lumMod val="75000"/>
                  </a:srgbClr>
                </a:solidFill>
                <a:latin typeface="Arial"/>
                <a:ea typeface="微软雅黑"/>
                <a:cs typeface="Arial"/>
              </a:rPr>
              <a:t>TEXT</a:t>
            </a:r>
            <a:endParaRPr kumimoji="1" lang="zh-CN" altLang="en-US" sz="1400" b="1" dirty="0">
              <a:solidFill>
                <a:srgbClr val="F79646">
                  <a:lumMod val="75000"/>
                </a:srgbClr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123" name="文本框 79"/>
          <p:cNvSpPr txBox="1"/>
          <p:nvPr/>
        </p:nvSpPr>
        <p:spPr>
          <a:xfrm>
            <a:off x="7442556" y="3736484"/>
            <a:ext cx="1430874" cy="1492716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grpSp>
        <p:nvGrpSpPr>
          <p:cNvPr id="124" name="组 73"/>
          <p:cNvGrpSpPr/>
          <p:nvPr/>
        </p:nvGrpSpPr>
        <p:grpSpPr>
          <a:xfrm>
            <a:off x="7565006" y="1570022"/>
            <a:ext cx="1185974" cy="1720662"/>
            <a:chOff x="3450020" y="897466"/>
            <a:chExt cx="1185974" cy="1720662"/>
          </a:xfrm>
        </p:grpSpPr>
        <p:sp>
          <p:nvSpPr>
            <p:cNvPr id="125" name="矩形 124"/>
            <p:cNvSpPr/>
            <p:nvPr/>
          </p:nvSpPr>
          <p:spPr>
            <a:xfrm>
              <a:off x="3450020" y="897466"/>
              <a:ext cx="1185974" cy="1720662"/>
            </a:xfrm>
            <a:prstGeom prst="rect">
              <a:avLst/>
            </a:prstGeom>
            <a:solidFill>
              <a:srgbClr val="F79646">
                <a:lumMod val="75000"/>
              </a:srgbClr>
            </a:solidFill>
            <a:ln w="762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pic>
          <p:nvPicPr>
            <p:cNvPr id="126" name="图片 125" descr="PICTURE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8571" y="1449942"/>
              <a:ext cx="868872" cy="633422"/>
            </a:xfrm>
            <a:prstGeom prst="rect">
              <a:avLst/>
            </a:prstGeom>
          </p:spPr>
        </p:pic>
      </p:grpSp>
      <p:grpSp>
        <p:nvGrpSpPr>
          <p:cNvPr id="127" name="组 40"/>
          <p:cNvGrpSpPr/>
          <p:nvPr/>
        </p:nvGrpSpPr>
        <p:grpSpPr>
          <a:xfrm>
            <a:off x="50325" y="2312376"/>
            <a:ext cx="1427147" cy="356474"/>
            <a:chOff x="0" y="937679"/>
            <a:chExt cx="1151467" cy="356474"/>
          </a:xfrm>
          <a:solidFill>
            <a:srgbClr val="FCC124"/>
          </a:solidFill>
        </p:grpSpPr>
        <p:sp>
          <p:nvSpPr>
            <p:cNvPr id="128" name="矩形 127"/>
            <p:cNvSpPr/>
            <p:nvPr/>
          </p:nvSpPr>
          <p:spPr>
            <a:xfrm>
              <a:off x="0" y="937679"/>
              <a:ext cx="1151467" cy="356474"/>
            </a:xfrm>
            <a:prstGeom prst="rect">
              <a:avLst/>
            </a:prstGeom>
            <a:solidFill>
              <a:srgbClr val="FFFFFF">
                <a:alpha val="51000"/>
              </a:srgb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29" name="文本框 45"/>
            <p:cNvSpPr txBox="1"/>
            <p:nvPr/>
          </p:nvSpPr>
          <p:spPr>
            <a:xfrm>
              <a:off x="0" y="992806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CONTENTS</a:t>
              </a:r>
              <a:endParaRPr kumimoji="1" lang="zh-CN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Arial"/>
              </a:endParaRPr>
            </a:p>
          </p:txBody>
        </p:sp>
      </p:grpSp>
      <p:grpSp>
        <p:nvGrpSpPr>
          <p:cNvPr id="130" name="组 46"/>
          <p:cNvGrpSpPr/>
          <p:nvPr/>
        </p:nvGrpSpPr>
        <p:grpSpPr>
          <a:xfrm>
            <a:off x="50325" y="2761366"/>
            <a:ext cx="1427147" cy="356474"/>
            <a:chOff x="0" y="1377583"/>
            <a:chExt cx="1151467" cy="356474"/>
          </a:xfrm>
        </p:grpSpPr>
        <p:sp>
          <p:nvSpPr>
            <p:cNvPr id="131" name="矩形 130"/>
            <p:cNvSpPr/>
            <p:nvPr/>
          </p:nvSpPr>
          <p:spPr>
            <a:xfrm>
              <a:off x="0" y="1377583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32" name="文本框 48"/>
            <p:cNvSpPr txBox="1"/>
            <p:nvPr/>
          </p:nvSpPr>
          <p:spPr>
            <a:xfrm>
              <a:off x="0" y="1432710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用户困扰</a:t>
              </a:r>
            </a:p>
          </p:txBody>
        </p:sp>
      </p:grpSp>
      <p:grpSp>
        <p:nvGrpSpPr>
          <p:cNvPr id="133" name="组 49"/>
          <p:cNvGrpSpPr/>
          <p:nvPr/>
        </p:nvGrpSpPr>
        <p:grpSpPr>
          <a:xfrm>
            <a:off x="50325" y="3210355"/>
            <a:ext cx="1427147" cy="356474"/>
            <a:chOff x="0" y="1825991"/>
            <a:chExt cx="1151467" cy="356474"/>
          </a:xfrm>
        </p:grpSpPr>
        <p:sp>
          <p:nvSpPr>
            <p:cNvPr id="134" name="矩形 133"/>
            <p:cNvSpPr/>
            <p:nvPr/>
          </p:nvSpPr>
          <p:spPr>
            <a:xfrm>
              <a:off x="0" y="1825991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35" name="文本框 56"/>
            <p:cNvSpPr txBox="1"/>
            <p:nvPr/>
          </p:nvSpPr>
          <p:spPr>
            <a:xfrm>
              <a:off x="0" y="1881118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提出需求</a:t>
              </a:r>
            </a:p>
          </p:txBody>
        </p:sp>
      </p:grpSp>
      <p:grpSp>
        <p:nvGrpSpPr>
          <p:cNvPr id="136" name="组 57"/>
          <p:cNvGrpSpPr/>
          <p:nvPr/>
        </p:nvGrpSpPr>
        <p:grpSpPr>
          <a:xfrm>
            <a:off x="270466" y="3659345"/>
            <a:ext cx="1427147" cy="356474"/>
            <a:chOff x="0" y="2279893"/>
            <a:chExt cx="1151467" cy="356474"/>
          </a:xfrm>
          <a:solidFill>
            <a:srgbClr val="F79646">
              <a:lumMod val="75000"/>
            </a:srgbClr>
          </a:solidFill>
        </p:grpSpPr>
        <p:sp>
          <p:nvSpPr>
            <p:cNvPr id="137" name="矩形 136"/>
            <p:cNvSpPr/>
            <p:nvPr/>
          </p:nvSpPr>
          <p:spPr>
            <a:xfrm>
              <a:off x="0" y="2279893"/>
              <a:ext cx="1151467" cy="356474"/>
            </a:xfrm>
            <a:prstGeom prst="rect">
              <a:avLst/>
            </a:prstGeom>
            <a:grpFill/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38" name="文本框 59"/>
            <p:cNvSpPr txBox="1"/>
            <p:nvPr/>
          </p:nvSpPr>
          <p:spPr>
            <a:xfrm>
              <a:off x="0" y="2335020"/>
              <a:ext cx="1151467" cy="24622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解决方案</a:t>
              </a:r>
            </a:p>
          </p:txBody>
        </p:sp>
      </p:grpSp>
      <p:grpSp>
        <p:nvGrpSpPr>
          <p:cNvPr id="139" name="组 61"/>
          <p:cNvGrpSpPr/>
          <p:nvPr/>
        </p:nvGrpSpPr>
        <p:grpSpPr>
          <a:xfrm>
            <a:off x="50325" y="4108336"/>
            <a:ext cx="1427147" cy="356474"/>
            <a:chOff x="0" y="2733640"/>
            <a:chExt cx="1151467" cy="356474"/>
          </a:xfrm>
        </p:grpSpPr>
        <p:sp>
          <p:nvSpPr>
            <p:cNvPr id="140" name="矩形 139"/>
            <p:cNvSpPr/>
            <p:nvPr/>
          </p:nvSpPr>
          <p:spPr>
            <a:xfrm>
              <a:off x="0" y="2733640"/>
              <a:ext cx="1151467" cy="356474"/>
            </a:xfrm>
            <a:prstGeom prst="rect">
              <a:avLst/>
            </a:prstGeom>
            <a:solidFill>
              <a:sysClr val="window" lastClr="FFFFFF">
                <a:alpha val="51000"/>
              </a:sysClr>
            </a:solidFill>
            <a:ln w="9525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41" name="文本框 63"/>
            <p:cNvSpPr txBox="1"/>
            <p:nvPr/>
          </p:nvSpPr>
          <p:spPr>
            <a:xfrm>
              <a:off x="0" y="2788767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189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Arial"/>
                </a:rPr>
                <a:t>产品展示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59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直线连接符 8"/>
          <p:cNvCxnSpPr/>
          <p:nvPr/>
        </p:nvCxnSpPr>
        <p:spPr>
          <a:xfrm>
            <a:off x="4155491" y="1373734"/>
            <a:ext cx="0" cy="963974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文本框 38"/>
          <p:cNvSpPr txBox="1"/>
          <p:nvPr/>
        </p:nvSpPr>
        <p:spPr>
          <a:xfrm>
            <a:off x="4375625" y="1391293"/>
            <a:ext cx="2861743" cy="89255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42" name="文本框 58"/>
          <p:cNvSpPr txBox="1"/>
          <p:nvPr/>
        </p:nvSpPr>
        <p:spPr>
          <a:xfrm>
            <a:off x="5010621" y="2729026"/>
            <a:ext cx="2861743" cy="89255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43" name="文本框 63"/>
          <p:cNvSpPr txBox="1"/>
          <p:nvPr/>
        </p:nvSpPr>
        <p:spPr>
          <a:xfrm>
            <a:off x="5705819" y="4066760"/>
            <a:ext cx="2861743" cy="89255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cxnSp>
        <p:nvCxnSpPr>
          <p:cNvPr id="44" name="直线连接符 62"/>
          <p:cNvCxnSpPr/>
          <p:nvPr/>
        </p:nvCxnSpPr>
        <p:spPr>
          <a:xfrm>
            <a:off x="5485685" y="4049202"/>
            <a:ext cx="0" cy="963974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文本框 60"/>
          <p:cNvSpPr txBox="1"/>
          <p:nvPr/>
        </p:nvSpPr>
        <p:spPr>
          <a:xfrm flipH="1">
            <a:off x="3138930" y="4087478"/>
            <a:ext cx="1330194" cy="88742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38" tIns="45719" rIns="91438" bIns="45719" rtlCol="0">
            <a:spAutoFit/>
          </a:bodyPr>
          <a:lstStyle/>
          <a:p>
            <a:pPr algn="r">
              <a:lnSpc>
                <a:spcPts val="6000"/>
              </a:lnSpc>
            </a:pPr>
            <a:r>
              <a:rPr kumimoji="1" lang="en-US" altLang="zh-CN" sz="6000" b="1" dirty="0">
                <a:solidFill>
                  <a:schemeClr val="bg1"/>
                </a:solidFill>
              </a:rPr>
              <a:t>03</a:t>
            </a:r>
            <a:endParaRPr kumimoji="1" lang="zh-CN" altLang="en-US" sz="6000" b="1" dirty="0">
              <a:solidFill>
                <a:schemeClr val="bg1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4476210" y="4098408"/>
            <a:ext cx="865564" cy="86556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47" name="直线连接符 57"/>
          <p:cNvCxnSpPr/>
          <p:nvPr/>
        </p:nvCxnSpPr>
        <p:spPr>
          <a:xfrm>
            <a:off x="4790487" y="2711467"/>
            <a:ext cx="0" cy="963974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文本框 55"/>
          <p:cNvSpPr txBox="1"/>
          <p:nvPr/>
        </p:nvSpPr>
        <p:spPr>
          <a:xfrm flipH="1">
            <a:off x="2443732" y="2749743"/>
            <a:ext cx="1330194" cy="88742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38" tIns="45719" rIns="91438" bIns="45719" rtlCol="0">
            <a:spAutoFit/>
          </a:bodyPr>
          <a:lstStyle/>
          <a:p>
            <a:pPr algn="r">
              <a:lnSpc>
                <a:spcPts val="6000"/>
              </a:lnSpc>
            </a:pPr>
            <a:r>
              <a:rPr kumimoji="1" lang="en-US" altLang="zh-CN" sz="6000" b="1" dirty="0">
                <a:solidFill>
                  <a:schemeClr val="bg1"/>
                </a:solidFill>
              </a:rPr>
              <a:t>02</a:t>
            </a:r>
            <a:endParaRPr kumimoji="1" lang="zh-CN" altLang="en-US" sz="6000" b="1" dirty="0">
              <a:solidFill>
                <a:schemeClr val="bg1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781013" y="2760674"/>
            <a:ext cx="865564" cy="86556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文本框 37"/>
          <p:cNvSpPr txBox="1"/>
          <p:nvPr/>
        </p:nvSpPr>
        <p:spPr>
          <a:xfrm flipH="1">
            <a:off x="1808736" y="1412010"/>
            <a:ext cx="1330194" cy="88742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38" tIns="45719" rIns="91438" bIns="45719" rtlCol="0">
            <a:spAutoFit/>
          </a:bodyPr>
          <a:lstStyle/>
          <a:p>
            <a:pPr algn="r">
              <a:lnSpc>
                <a:spcPts val="6000"/>
              </a:lnSpc>
            </a:pPr>
            <a:r>
              <a:rPr kumimoji="1" lang="en-US" altLang="zh-CN" sz="6000" b="1" dirty="0">
                <a:solidFill>
                  <a:schemeClr val="bg1"/>
                </a:solidFill>
              </a:rPr>
              <a:t>01</a:t>
            </a:r>
            <a:endParaRPr kumimoji="1" lang="zh-CN" altLang="en-US" sz="6000" b="1" dirty="0">
              <a:solidFill>
                <a:schemeClr val="bg1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3146016" y="1422941"/>
            <a:ext cx="865564" cy="86556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52" name="组 94"/>
          <p:cNvGrpSpPr/>
          <p:nvPr/>
        </p:nvGrpSpPr>
        <p:grpSpPr>
          <a:xfrm>
            <a:off x="107504" y="2090952"/>
            <a:ext cx="1427147" cy="356474"/>
            <a:chOff x="0" y="937679"/>
            <a:chExt cx="1151467" cy="356474"/>
          </a:xfrm>
          <a:solidFill>
            <a:srgbClr val="FCC124"/>
          </a:solidFill>
        </p:grpSpPr>
        <p:sp>
          <p:nvSpPr>
            <p:cNvPr id="53" name="矩形 52"/>
            <p:cNvSpPr/>
            <p:nvPr/>
          </p:nvSpPr>
          <p:spPr>
            <a:xfrm>
              <a:off x="0" y="937679"/>
              <a:ext cx="1151467" cy="356474"/>
            </a:xfrm>
            <a:prstGeom prst="rect">
              <a:avLst/>
            </a:prstGeom>
            <a:solidFill>
              <a:srgbClr val="FFFFFF">
                <a:alpha val="51000"/>
              </a:srgb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54" name="文本框 96"/>
            <p:cNvSpPr txBox="1"/>
            <p:nvPr/>
          </p:nvSpPr>
          <p:spPr>
            <a:xfrm>
              <a:off x="0" y="992806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zh-CN" sz="1000" b="1" dirty="0">
                  <a:solidFill>
                    <a:srgbClr val="FFFFFF"/>
                  </a:solidFill>
                  <a:latin typeface="Arial"/>
                  <a:cs typeface="Arial"/>
                </a:rPr>
                <a:t>CONTENTS</a:t>
              </a:r>
              <a:endParaRPr kumimoji="1" lang="zh-CN" altLang="en-US" sz="1000" b="1" dirty="0"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55" name="组 97"/>
          <p:cNvGrpSpPr/>
          <p:nvPr/>
        </p:nvGrpSpPr>
        <p:grpSpPr>
          <a:xfrm>
            <a:off x="107504" y="2539942"/>
            <a:ext cx="1427147" cy="356474"/>
            <a:chOff x="0" y="1377583"/>
            <a:chExt cx="1151467" cy="356474"/>
          </a:xfrm>
        </p:grpSpPr>
        <p:sp>
          <p:nvSpPr>
            <p:cNvPr id="56" name="矩形 55"/>
            <p:cNvSpPr/>
            <p:nvPr/>
          </p:nvSpPr>
          <p:spPr>
            <a:xfrm>
              <a:off x="0" y="1377583"/>
              <a:ext cx="1151467" cy="356474"/>
            </a:xfrm>
            <a:prstGeom prst="rect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57" name="文本框 99"/>
            <p:cNvSpPr txBox="1"/>
            <p:nvPr/>
          </p:nvSpPr>
          <p:spPr>
            <a:xfrm>
              <a:off x="0" y="1432710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zh-CN" altLang="en-US" sz="1000" b="1" dirty="0">
                  <a:solidFill>
                    <a:srgbClr val="FFFFFF"/>
                  </a:solidFill>
                  <a:latin typeface="Arial"/>
                  <a:cs typeface="Arial"/>
                </a:rPr>
                <a:t>用户困扰</a:t>
              </a:r>
            </a:p>
          </p:txBody>
        </p:sp>
      </p:grpSp>
      <p:grpSp>
        <p:nvGrpSpPr>
          <p:cNvPr id="58" name="组 100"/>
          <p:cNvGrpSpPr/>
          <p:nvPr/>
        </p:nvGrpSpPr>
        <p:grpSpPr>
          <a:xfrm>
            <a:off x="107504" y="2988931"/>
            <a:ext cx="1427147" cy="356474"/>
            <a:chOff x="0" y="1825991"/>
            <a:chExt cx="1151467" cy="356474"/>
          </a:xfrm>
        </p:grpSpPr>
        <p:sp>
          <p:nvSpPr>
            <p:cNvPr id="59" name="矩形 58"/>
            <p:cNvSpPr/>
            <p:nvPr/>
          </p:nvSpPr>
          <p:spPr>
            <a:xfrm>
              <a:off x="0" y="1825991"/>
              <a:ext cx="1151467" cy="356474"/>
            </a:xfrm>
            <a:prstGeom prst="rect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60" name="文本框 102"/>
            <p:cNvSpPr txBox="1"/>
            <p:nvPr/>
          </p:nvSpPr>
          <p:spPr>
            <a:xfrm>
              <a:off x="0" y="1881118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zh-CN" altLang="en-US" sz="1000" b="1" dirty="0">
                  <a:solidFill>
                    <a:srgbClr val="FFFFFF"/>
                  </a:solidFill>
                  <a:latin typeface="Arial"/>
                  <a:cs typeface="Arial"/>
                </a:rPr>
                <a:t>提出需求</a:t>
              </a:r>
            </a:p>
          </p:txBody>
        </p:sp>
      </p:grpSp>
      <p:grpSp>
        <p:nvGrpSpPr>
          <p:cNvPr id="61" name="组 103"/>
          <p:cNvGrpSpPr/>
          <p:nvPr/>
        </p:nvGrpSpPr>
        <p:grpSpPr>
          <a:xfrm>
            <a:off x="327645" y="3437921"/>
            <a:ext cx="1427147" cy="356474"/>
            <a:chOff x="0" y="2279893"/>
            <a:chExt cx="1151467" cy="356474"/>
          </a:xfrm>
          <a:solidFill>
            <a:schemeClr val="accent6">
              <a:lumMod val="75000"/>
            </a:schemeClr>
          </a:solidFill>
        </p:grpSpPr>
        <p:sp>
          <p:nvSpPr>
            <p:cNvPr id="62" name="矩形 61"/>
            <p:cNvSpPr/>
            <p:nvPr/>
          </p:nvSpPr>
          <p:spPr>
            <a:xfrm>
              <a:off x="0" y="2279893"/>
              <a:ext cx="1151467" cy="356474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63" name="文本框 105"/>
            <p:cNvSpPr txBox="1"/>
            <p:nvPr/>
          </p:nvSpPr>
          <p:spPr>
            <a:xfrm>
              <a:off x="0" y="2335020"/>
              <a:ext cx="1151467" cy="24622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zh-CN" altLang="en-US" sz="1000" b="1" dirty="0">
                  <a:solidFill>
                    <a:srgbClr val="FFFFFF"/>
                  </a:solidFill>
                  <a:latin typeface="Arial"/>
                  <a:cs typeface="Arial"/>
                </a:rPr>
                <a:t>解决方案</a:t>
              </a:r>
            </a:p>
          </p:txBody>
        </p:sp>
      </p:grpSp>
      <p:grpSp>
        <p:nvGrpSpPr>
          <p:cNvPr id="64" name="组 106"/>
          <p:cNvGrpSpPr/>
          <p:nvPr/>
        </p:nvGrpSpPr>
        <p:grpSpPr>
          <a:xfrm>
            <a:off x="107504" y="3886912"/>
            <a:ext cx="1427147" cy="356474"/>
            <a:chOff x="0" y="2733640"/>
            <a:chExt cx="1151467" cy="356474"/>
          </a:xfrm>
        </p:grpSpPr>
        <p:sp>
          <p:nvSpPr>
            <p:cNvPr id="65" name="矩形 64"/>
            <p:cNvSpPr/>
            <p:nvPr/>
          </p:nvSpPr>
          <p:spPr>
            <a:xfrm>
              <a:off x="0" y="2733640"/>
              <a:ext cx="1151467" cy="356474"/>
            </a:xfrm>
            <a:prstGeom prst="rect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66" name="文本框 108"/>
            <p:cNvSpPr txBox="1"/>
            <p:nvPr/>
          </p:nvSpPr>
          <p:spPr>
            <a:xfrm>
              <a:off x="0" y="2788767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zh-CN" altLang="en-US" sz="1000" b="1" dirty="0">
                  <a:solidFill>
                    <a:schemeClr val="bg1"/>
                  </a:solidFill>
                  <a:latin typeface="Arial"/>
                  <a:cs typeface="Arial"/>
                </a:rPr>
                <a:t>产品展示</a:t>
              </a:r>
            </a:p>
          </p:txBody>
        </p:sp>
      </p:grpSp>
      <p:grpSp>
        <p:nvGrpSpPr>
          <p:cNvPr id="67" name="组 1"/>
          <p:cNvGrpSpPr/>
          <p:nvPr/>
        </p:nvGrpSpPr>
        <p:grpSpPr>
          <a:xfrm>
            <a:off x="3331694" y="1578250"/>
            <a:ext cx="505529" cy="521606"/>
            <a:chOff x="2918443" y="958398"/>
            <a:chExt cx="505529" cy="521606"/>
          </a:xfrm>
        </p:grpSpPr>
        <p:sp>
          <p:nvSpPr>
            <p:cNvPr id="68" name="Freeform 54"/>
            <p:cNvSpPr>
              <a:spLocks noEditPoints="1"/>
            </p:cNvSpPr>
            <p:nvPr/>
          </p:nvSpPr>
          <p:spPr bwMode="auto">
            <a:xfrm>
              <a:off x="2918443" y="958398"/>
              <a:ext cx="505529" cy="521606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66" y="0"/>
                </a:cxn>
                <a:cxn ang="0">
                  <a:pos x="36" y="14"/>
                </a:cxn>
                <a:cxn ang="0">
                  <a:pos x="14" y="36"/>
                </a:cxn>
                <a:cxn ang="0">
                  <a:pos x="0" y="68"/>
                </a:cxn>
                <a:cxn ang="0">
                  <a:pos x="0" y="498"/>
                </a:cxn>
                <a:cxn ang="0">
                  <a:pos x="0" y="514"/>
                </a:cxn>
                <a:cxn ang="0">
                  <a:pos x="14" y="546"/>
                </a:cxn>
                <a:cxn ang="0">
                  <a:pos x="36" y="570"/>
                </a:cxn>
                <a:cxn ang="0">
                  <a:pos x="66" y="582"/>
                </a:cxn>
                <a:cxn ang="0">
                  <a:pos x="482" y="584"/>
                </a:cxn>
                <a:cxn ang="0">
                  <a:pos x="498" y="582"/>
                </a:cxn>
                <a:cxn ang="0">
                  <a:pos x="528" y="570"/>
                </a:cxn>
                <a:cxn ang="0">
                  <a:pos x="550" y="546"/>
                </a:cxn>
                <a:cxn ang="0">
                  <a:pos x="564" y="514"/>
                </a:cxn>
                <a:cxn ang="0">
                  <a:pos x="566" y="84"/>
                </a:cxn>
                <a:cxn ang="0">
                  <a:pos x="564" y="68"/>
                </a:cxn>
                <a:cxn ang="0">
                  <a:pos x="550" y="36"/>
                </a:cxn>
                <a:cxn ang="0">
                  <a:pos x="528" y="14"/>
                </a:cxn>
                <a:cxn ang="0">
                  <a:pos x="498" y="0"/>
                </a:cxn>
                <a:cxn ang="0">
                  <a:pos x="482" y="0"/>
                </a:cxn>
                <a:cxn ang="0">
                  <a:pos x="518" y="498"/>
                </a:cxn>
                <a:cxn ang="0">
                  <a:pos x="514" y="512"/>
                </a:cxn>
                <a:cxn ang="0">
                  <a:pos x="506" y="522"/>
                </a:cxn>
                <a:cxn ang="0">
                  <a:pos x="496" y="530"/>
                </a:cxn>
                <a:cxn ang="0">
                  <a:pos x="482" y="534"/>
                </a:cxn>
                <a:cxn ang="0">
                  <a:pos x="82" y="534"/>
                </a:cxn>
                <a:cxn ang="0">
                  <a:pos x="68" y="530"/>
                </a:cxn>
                <a:cxn ang="0">
                  <a:pos x="58" y="522"/>
                </a:cxn>
                <a:cxn ang="0">
                  <a:pos x="50" y="512"/>
                </a:cxn>
                <a:cxn ang="0">
                  <a:pos x="48" y="498"/>
                </a:cxn>
                <a:cxn ang="0">
                  <a:pos x="48" y="84"/>
                </a:cxn>
                <a:cxn ang="0">
                  <a:pos x="50" y="72"/>
                </a:cxn>
                <a:cxn ang="0">
                  <a:pos x="58" y="60"/>
                </a:cxn>
                <a:cxn ang="0">
                  <a:pos x="68" y="52"/>
                </a:cxn>
                <a:cxn ang="0">
                  <a:pos x="82" y="50"/>
                </a:cxn>
                <a:cxn ang="0">
                  <a:pos x="482" y="50"/>
                </a:cxn>
                <a:cxn ang="0">
                  <a:pos x="496" y="52"/>
                </a:cxn>
                <a:cxn ang="0">
                  <a:pos x="506" y="60"/>
                </a:cxn>
                <a:cxn ang="0">
                  <a:pos x="514" y="72"/>
                </a:cxn>
                <a:cxn ang="0">
                  <a:pos x="518" y="84"/>
                </a:cxn>
              </a:cxnLst>
              <a:rect l="0" t="0" r="r" b="b"/>
              <a:pathLst>
                <a:path w="566" h="584">
                  <a:moveTo>
                    <a:pt x="482" y="0"/>
                  </a:moveTo>
                  <a:lnTo>
                    <a:pt x="82" y="0"/>
                  </a:lnTo>
                  <a:lnTo>
                    <a:pt x="82" y="0"/>
                  </a:lnTo>
                  <a:lnTo>
                    <a:pt x="66" y="0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52"/>
                  </a:lnTo>
                  <a:lnTo>
                    <a:pt x="0" y="68"/>
                  </a:lnTo>
                  <a:lnTo>
                    <a:pt x="0" y="8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14"/>
                  </a:lnTo>
                  <a:lnTo>
                    <a:pt x="6" y="532"/>
                  </a:lnTo>
                  <a:lnTo>
                    <a:pt x="14" y="546"/>
                  </a:lnTo>
                  <a:lnTo>
                    <a:pt x="24" y="558"/>
                  </a:lnTo>
                  <a:lnTo>
                    <a:pt x="36" y="570"/>
                  </a:lnTo>
                  <a:lnTo>
                    <a:pt x="50" y="578"/>
                  </a:lnTo>
                  <a:lnTo>
                    <a:pt x="66" y="582"/>
                  </a:lnTo>
                  <a:lnTo>
                    <a:pt x="82" y="584"/>
                  </a:lnTo>
                  <a:lnTo>
                    <a:pt x="482" y="584"/>
                  </a:lnTo>
                  <a:lnTo>
                    <a:pt x="482" y="584"/>
                  </a:lnTo>
                  <a:lnTo>
                    <a:pt x="498" y="582"/>
                  </a:lnTo>
                  <a:lnTo>
                    <a:pt x="514" y="578"/>
                  </a:lnTo>
                  <a:lnTo>
                    <a:pt x="528" y="570"/>
                  </a:lnTo>
                  <a:lnTo>
                    <a:pt x="540" y="558"/>
                  </a:lnTo>
                  <a:lnTo>
                    <a:pt x="550" y="546"/>
                  </a:lnTo>
                  <a:lnTo>
                    <a:pt x="558" y="532"/>
                  </a:lnTo>
                  <a:lnTo>
                    <a:pt x="564" y="514"/>
                  </a:lnTo>
                  <a:lnTo>
                    <a:pt x="566" y="498"/>
                  </a:lnTo>
                  <a:lnTo>
                    <a:pt x="566" y="84"/>
                  </a:lnTo>
                  <a:lnTo>
                    <a:pt x="566" y="84"/>
                  </a:lnTo>
                  <a:lnTo>
                    <a:pt x="564" y="68"/>
                  </a:lnTo>
                  <a:lnTo>
                    <a:pt x="558" y="52"/>
                  </a:lnTo>
                  <a:lnTo>
                    <a:pt x="550" y="36"/>
                  </a:lnTo>
                  <a:lnTo>
                    <a:pt x="540" y="24"/>
                  </a:lnTo>
                  <a:lnTo>
                    <a:pt x="528" y="14"/>
                  </a:lnTo>
                  <a:lnTo>
                    <a:pt x="514" y="6"/>
                  </a:lnTo>
                  <a:lnTo>
                    <a:pt x="498" y="0"/>
                  </a:lnTo>
                  <a:lnTo>
                    <a:pt x="482" y="0"/>
                  </a:lnTo>
                  <a:lnTo>
                    <a:pt x="482" y="0"/>
                  </a:lnTo>
                  <a:close/>
                  <a:moveTo>
                    <a:pt x="518" y="498"/>
                  </a:moveTo>
                  <a:lnTo>
                    <a:pt x="518" y="498"/>
                  </a:lnTo>
                  <a:lnTo>
                    <a:pt x="516" y="504"/>
                  </a:lnTo>
                  <a:lnTo>
                    <a:pt x="514" y="512"/>
                  </a:lnTo>
                  <a:lnTo>
                    <a:pt x="510" y="518"/>
                  </a:lnTo>
                  <a:lnTo>
                    <a:pt x="506" y="522"/>
                  </a:lnTo>
                  <a:lnTo>
                    <a:pt x="502" y="526"/>
                  </a:lnTo>
                  <a:lnTo>
                    <a:pt x="496" y="530"/>
                  </a:lnTo>
                  <a:lnTo>
                    <a:pt x="488" y="532"/>
                  </a:lnTo>
                  <a:lnTo>
                    <a:pt x="482" y="534"/>
                  </a:lnTo>
                  <a:lnTo>
                    <a:pt x="82" y="534"/>
                  </a:lnTo>
                  <a:lnTo>
                    <a:pt x="82" y="534"/>
                  </a:lnTo>
                  <a:lnTo>
                    <a:pt x="76" y="532"/>
                  </a:lnTo>
                  <a:lnTo>
                    <a:pt x="68" y="530"/>
                  </a:lnTo>
                  <a:lnTo>
                    <a:pt x="62" y="526"/>
                  </a:lnTo>
                  <a:lnTo>
                    <a:pt x="58" y="522"/>
                  </a:lnTo>
                  <a:lnTo>
                    <a:pt x="54" y="518"/>
                  </a:lnTo>
                  <a:lnTo>
                    <a:pt x="50" y="512"/>
                  </a:lnTo>
                  <a:lnTo>
                    <a:pt x="48" y="504"/>
                  </a:lnTo>
                  <a:lnTo>
                    <a:pt x="48" y="498"/>
                  </a:lnTo>
                  <a:lnTo>
                    <a:pt x="48" y="84"/>
                  </a:lnTo>
                  <a:lnTo>
                    <a:pt x="48" y="84"/>
                  </a:lnTo>
                  <a:lnTo>
                    <a:pt x="48" y="78"/>
                  </a:lnTo>
                  <a:lnTo>
                    <a:pt x="50" y="72"/>
                  </a:lnTo>
                  <a:lnTo>
                    <a:pt x="54" y="66"/>
                  </a:lnTo>
                  <a:lnTo>
                    <a:pt x="58" y="60"/>
                  </a:lnTo>
                  <a:lnTo>
                    <a:pt x="62" y="56"/>
                  </a:lnTo>
                  <a:lnTo>
                    <a:pt x="68" y="52"/>
                  </a:lnTo>
                  <a:lnTo>
                    <a:pt x="76" y="50"/>
                  </a:lnTo>
                  <a:lnTo>
                    <a:pt x="82" y="50"/>
                  </a:lnTo>
                  <a:lnTo>
                    <a:pt x="482" y="50"/>
                  </a:lnTo>
                  <a:lnTo>
                    <a:pt x="482" y="50"/>
                  </a:lnTo>
                  <a:lnTo>
                    <a:pt x="488" y="50"/>
                  </a:lnTo>
                  <a:lnTo>
                    <a:pt x="496" y="52"/>
                  </a:lnTo>
                  <a:lnTo>
                    <a:pt x="502" y="56"/>
                  </a:lnTo>
                  <a:lnTo>
                    <a:pt x="506" y="60"/>
                  </a:lnTo>
                  <a:lnTo>
                    <a:pt x="510" y="66"/>
                  </a:lnTo>
                  <a:lnTo>
                    <a:pt x="514" y="72"/>
                  </a:lnTo>
                  <a:lnTo>
                    <a:pt x="516" y="78"/>
                  </a:lnTo>
                  <a:lnTo>
                    <a:pt x="518" y="84"/>
                  </a:lnTo>
                  <a:lnTo>
                    <a:pt x="518" y="49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5"/>
            <p:cNvSpPr>
              <a:spLocks/>
            </p:cNvSpPr>
            <p:nvPr/>
          </p:nvSpPr>
          <p:spPr bwMode="auto">
            <a:xfrm>
              <a:off x="3109579" y="1144175"/>
              <a:ext cx="209000" cy="42872"/>
            </a:xfrm>
            <a:custGeom>
              <a:avLst/>
              <a:gdLst/>
              <a:ahLst/>
              <a:cxnLst>
                <a:cxn ang="0">
                  <a:pos x="210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4" y="2"/>
                </a:cxn>
                <a:cxn ang="0">
                  <a:pos x="6" y="6"/>
                </a:cxn>
                <a:cxn ang="0">
                  <a:pos x="2" y="1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34"/>
                </a:cxn>
                <a:cxn ang="0">
                  <a:pos x="6" y="40"/>
                </a:cxn>
                <a:cxn ang="0">
                  <a:pos x="14" y="46"/>
                </a:cxn>
                <a:cxn ang="0">
                  <a:pos x="24" y="48"/>
                </a:cxn>
                <a:cxn ang="0">
                  <a:pos x="210" y="48"/>
                </a:cxn>
                <a:cxn ang="0">
                  <a:pos x="210" y="48"/>
                </a:cxn>
                <a:cxn ang="0">
                  <a:pos x="218" y="46"/>
                </a:cxn>
                <a:cxn ang="0">
                  <a:pos x="226" y="40"/>
                </a:cxn>
                <a:cxn ang="0">
                  <a:pos x="232" y="34"/>
                </a:cxn>
                <a:cxn ang="0">
                  <a:pos x="234" y="24"/>
                </a:cxn>
                <a:cxn ang="0">
                  <a:pos x="234" y="24"/>
                </a:cxn>
                <a:cxn ang="0">
                  <a:pos x="232" y="14"/>
                </a:cxn>
                <a:cxn ang="0">
                  <a:pos x="226" y="6"/>
                </a:cxn>
                <a:cxn ang="0">
                  <a:pos x="218" y="2"/>
                </a:cxn>
                <a:cxn ang="0">
                  <a:pos x="210" y="0"/>
                </a:cxn>
                <a:cxn ang="0">
                  <a:pos x="210" y="0"/>
                </a:cxn>
              </a:cxnLst>
              <a:rect l="0" t="0" r="r" b="b"/>
              <a:pathLst>
                <a:path w="234" h="48">
                  <a:moveTo>
                    <a:pt x="210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6" y="6"/>
                  </a:lnTo>
                  <a:lnTo>
                    <a:pt x="2" y="1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4"/>
                  </a:lnTo>
                  <a:lnTo>
                    <a:pt x="6" y="40"/>
                  </a:lnTo>
                  <a:lnTo>
                    <a:pt x="14" y="46"/>
                  </a:lnTo>
                  <a:lnTo>
                    <a:pt x="24" y="48"/>
                  </a:lnTo>
                  <a:lnTo>
                    <a:pt x="210" y="48"/>
                  </a:lnTo>
                  <a:lnTo>
                    <a:pt x="210" y="48"/>
                  </a:lnTo>
                  <a:lnTo>
                    <a:pt x="218" y="46"/>
                  </a:lnTo>
                  <a:lnTo>
                    <a:pt x="226" y="40"/>
                  </a:lnTo>
                  <a:lnTo>
                    <a:pt x="232" y="34"/>
                  </a:lnTo>
                  <a:lnTo>
                    <a:pt x="234" y="24"/>
                  </a:lnTo>
                  <a:lnTo>
                    <a:pt x="234" y="24"/>
                  </a:lnTo>
                  <a:lnTo>
                    <a:pt x="232" y="14"/>
                  </a:lnTo>
                  <a:lnTo>
                    <a:pt x="226" y="6"/>
                  </a:lnTo>
                  <a:lnTo>
                    <a:pt x="218" y="2"/>
                  </a:lnTo>
                  <a:lnTo>
                    <a:pt x="210" y="0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6"/>
            <p:cNvSpPr>
              <a:spLocks/>
            </p:cNvSpPr>
            <p:nvPr/>
          </p:nvSpPr>
          <p:spPr bwMode="auto">
            <a:xfrm>
              <a:off x="3025622" y="1142389"/>
              <a:ext cx="44658" cy="4644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36" y="2"/>
                </a:cxn>
                <a:cxn ang="0">
                  <a:pos x="44" y="8"/>
                </a:cxn>
                <a:cxn ang="0">
                  <a:pos x="48" y="16"/>
                </a:cxn>
                <a:cxn ang="0">
                  <a:pos x="50" y="26"/>
                </a:cxn>
                <a:cxn ang="0">
                  <a:pos x="50" y="26"/>
                </a:cxn>
                <a:cxn ang="0">
                  <a:pos x="48" y="36"/>
                </a:cxn>
                <a:cxn ang="0">
                  <a:pos x="44" y="44"/>
                </a:cxn>
                <a:cxn ang="0">
                  <a:pos x="36" y="50"/>
                </a:cxn>
                <a:cxn ang="0">
                  <a:pos x="26" y="52"/>
                </a:cxn>
                <a:cxn ang="0">
                  <a:pos x="26" y="52"/>
                </a:cxn>
                <a:cxn ang="0">
                  <a:pos x="16" y="50"/>
                </a:cxn>
                <a:cxn ang="0">
                  <a:pos x="8" y="44"/>
                </a:cxn>
                <a:cxn ang="0">
                  <a:pos x="2" y="3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" y="16"/>
                </a:cxn>
                <a:cxn ang="0">
                  <a:pos x="8" y="8"/>
                </a:cxn>
                <a:cxn ang="0">
                  <a:pos x="16" y="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50" h="52">
                  <a:moveTo>
                    <a:pt x="26" y="0"/>
                  </a:moveTo>
                  <a:lnTo>
                    <a:pt x="26" y="0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48" y="1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48" y="36"/>
                  </a:lnTo>
                  <a:lnTo>
                    <a:pt x="44" y="44"/>
                  </a:lnTo>
                  <a:lnTo>
                    <a:pt x="36" y="50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16" y="50"/>
                  </a:lnTo>
                  <a:lnTo>
                    <a:pt x="8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7"/>
            <p:cNvSpPr>
              <a:spLocks/>
            </p:cNvSpPr>
            <p:nvPr/>
          </p:nvSpPr>
          <p:spPr bwMode="auto">
            <a:xfrm>
              <a:off x="3109579" y="1231705"/>
              <a:ext cx="209000" cy="44658"/>
            </a:xfrm>
            <a:custGeom>
              <a:avLst/>
              <a:gdLst/>
              <a:ahLst/>
              <a:cxnLst>
                <a:cxn ang="0">
                  <a:pos x="210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4" y="2"/>
                </a:cxn>
                <a:cxn ang="0">
                  <a:pos x="6" y="8"/>
                </a:cxn>
                <a:cxn ang="0">
                  <a:pos x="2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" y="36"/>
                </a:cxn>
                <a:cxn ang="0">
                  <a:pos x="6" y="44"/>
                </a:cxn>
                <a:cxn ang="0">
                  <a:pos x="14" y="48"/>
                </a:cxn>
                <a:cxn ang="0">
                  <a:pos x="24" y="50"/>
                </a:cxn>
                <a:cxn ang="0">
                  <a:pos x="210" y="50"/>
                </a:cxn>
                <a:cxn ang="0">
                  <a:pos x="210" y="50"/>
                </a:cxn>
                <a:cxn ang="0">
                  <a:pos x="218" y="48"/>
                </a:cxn>
                <a:cxn ang="0">
                  <a:pos x="226" y="44"/>
                </a:cxn>
                <a:cxn ang="0">
                  <a:pos x="232" y="36"/>
                </a:cxn>
                <a:cxn ang="0">
                  <a:pos x="234" y="26"/>
                </a:cxn>
                <a:cxn ang="0">
                  <a:pos x="234" y="26"/>
                </a:cxn>
                <a:cxn ang="0">
                  <a:pos x="232" y="16"/>
                </a:cxn>
                <a:cxn ang="0">
                  <a:pos x="226" y="8"/>
                </a:cxn>
                <a:cxn ang="0">
                  <a:pos x="218" y="2"/>
                </a:cxn>
                <a:cxn ang="0">
                  <a:pos x="210" y="0"/>
                </a:cxn>
                <a:cxn ang="0">
                  <a:pos x="210" y="0"/>
                </a:cxn>
              </a:cxnLst>
              <a:rect l="0" t="0" r="r" b="b"/>
              <a:pathLst>
                <a:path w="234" h="50">
                  <a:moveTo>
                    <a:pt x="210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6" y="8"/>
                  </a:lnTo>
                  <a:lnTo>
                    <a:pt x="2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36"/>
                  </a:lnTo>
                  <a:lnTo>
                    <a:pt x="6" y="44"/>
                  </a:lnTo>
                  <a:lnTo>
                    <a:pt x="14" y="48"/>
                  </a:lnTo>
                  <a:lnTo>
                    <a:pt x="24" y="50"/>
                  </a:lnTo>
                  <a:lnTo>
                    <a:pt x="210" y="50"/>
                  </a:lnTo>
                  <a:lnTo>
                    <a:pt x="210" y="50"/>
                  </a:lnTo>
                  <a:lnTo>
                    <a:pt x="218" y="48"/>
                  </a:lnTo>
                  <a:lnTo>
                    <a:pt x="226" y="44"/>
                  </a:lnTo>
                  <a:lnTo>
                    <a:pt x="232" y="36"/>
                  </a:lnTo>
                  <a:lnTo>
                    <a:pt x="234" y="26"/>
                  </a:lnTo>
                  <a:lnTo>
                    <a:pt x="234" y="26"/>
                  </a:lnTo>
                  <a:lnTo>
                    <a:pt x="232" y="16"/>
                  </a:lnTo>
                  <a:lnTo>
                    <a:pt x="226" y="8"/>
                  </a:lnTo>
                  <a:lnTo>
                    <a:pt x="218" y="2"/>
                  </a:lnTo>
                  <a:lnTo>
                    <a:pt x="210" y="0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8"/>
            <p:cNvSpPr>
              <a:spLocks/>
            </p:cNvSpPr>
            <p:nvPr/>
          </p:nvSpPr>
          <p:spPr bwMode="auto">
            <a:xfrm>
              <a:off x="3025622" y="1231705"/>
              <a:ext cx="44658" cy="4644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36" y="2"/>
                </a:cxn>
                <a:cxn ang="0">
                  <a:pos x="44" y="8"/>
                </a:cxn>
                <a:cxn ang="0">
                  <a:pos x="48" y="16"/>
                </a:cxn>
                <a:cxn ang="0">
                  <a:pos x="50" y="26"/>
                </a:cxn>
                <a:cxn ang="0">
                  <a:pos x="50" y="26"/>
                </a:cxn>
                <a:cxn ang="0">
                  <a:pos x="48" y="36"/>
                </a:cxn>
                <a:cxn ang="0">
                  <a:pos x="44" y="44"/>
                </a:cxn>
                <a:cxn ang="0">
                  <a:pos x="36" y="50"/>
                </a:cxn>
                <a:cxn ang="0">
                  <a:pos x="26" y="52"/>
                </a:cxn>
                <a:cxn ang="0">
                  <a:pos x="26" y="52"/>
                </a:cxn>
                <a:cxn ang="0">
                  <a:pos x="16" y="50"/>
                </a:cxn>
                <a:cxn ang="0">
                  <a:pos x="8" y="44"/>
                </a:cxn>
                <a:cxn ang="0">
                  <a:pos x="2" y="3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" y="16"/>
                </a:cxn>
                <a:cxn ang="0">
                  <a:pos x="8" y="8"/>
                </a:cxn>
                <a:cxn ang="0">
                  <a:pos x="16" y="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50" h="52">
                  <a:moveTo>
                    <a:pt x="26" y="0"/>
                  </a:moveTo>
                  <a:lnTo>
                    <a:pt x="26" y="0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48" y="1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48" y="36"/>
                  </a:lnTo>
                  <a:lnTo>
                    <a:pt x="44" y="44"/>
                  </a:lnTo>
                  <a:lnTo>
                    <a:pt x="36" y="50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16" y="50"/>
                  </a:lnTo>
                  <a:lnTo>
                    <a:pt x="8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9"/>
            <p:cNvSpPr>
              <a:spLocks/>
            </p:cNvSpPr>
            <p:nvPr/>
          </p:nvSpPr>
          <p:spPr bwMode="auto">
            <a:xfrm>
              <a:off x="3109579" y="1322808"/>
              <a:ext cx="209000" cy="44658"/>
            </a:xfrm>
            <a:custGeom>
              <a:avLst/>
              <a:gdLst/>
              <a:ahLst/>
              <a:cxnLst>
                <a:cxn ang="0">
                  <a:pos x="210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4" y="2"/>
                </a:cxn>
                <a:cxn ang="0">
                  <a:pos x="6" y="8"/>
                </a:cxn>
                <a:cxn ang="0">
                  <a:pos x="2" y="16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34"/>
                </a:cxn>
                <a:cxn ang="0">
                  <a:pos x="6" y="42"/>
                </a:cxn>
                <a:cxn ang="0">
                  <a:pos x="14" y="48"/>
                </a:cxn>
                <a:cxn ang="0">
                  <a:pos x="24" y="50"/>
                </a:cxn>
                <a:cxn ang="0">
                  <a:pos x="210" y="50"/>
                </a:cxn>
                <a:cxn ang="0">
                  <a:pos x="210" y="50"/>
                </a:cxn>
                <a:cxn ang="0">
                  <a:pos x="218" y="48"/>
                </a:cxn>
                <a:cxn ang="0">
                  <a:pos x="226" y="42"/>
                </a:cxn>
                <a:cxn ang="0">
                  <a:pos x="232" y="34"/>
                </a:cxn>
                <a:cxn ang="0">
                  <a:pos x="234" y="24"/>
                </a:cxn>
                <a:cxn ang="0">
                  <a:pos x="234" y="24"/>
                </a:cxn>
                <a:cxn ang="0">
                  <a:pos x="232" y="16"/>
                </a:cxn>
                <a:cxn ang="0">
                  <a:pos x="226" y="8"/>
                </a:cxn>
                <a:cxn ang="0">
                  <a:pos x="218" y="2"/>
                </a:cxn>
                <a:cxn ang="0">
                  <a:pos x="210" y="0"/>
                </a:cxn>
                <a:cxn ang="0">
                  <a:pos x="210" y="0"/>
                </a:cxn>
              </a:cxnLst>
              <a:rect l="0" t="0" r="r" b="b"/>
              <a:pathLst>
                <a:path w="234" h="50">
                  <a:moveTo>
                    <a:pt x="210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6" y="8"/>
                  </a:lnTo>
                  <a:lnTo>
                    <a:pt x="2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34"/>
                  </a:lnTo>
                  <a:lnTo>
                    <a:pt x="6" y="42"/>
                  </a:lnTo>
                  <a:lnTo>
                    <a:pt x="14" y="48"/>
                  </a:lnTo>
                  <a:lnTo>
                    <a:pt x="24" y="50"/>
                  </a:lnTo>
                  <a:lnTo>
                    <a:pt x="210" y="50"/>
                  </a:lnTo>
                  <a:lnTo>
                    <a:pt x="210" y="50"/>
                  </a:lnTo>
                  <a:lnTo>
                    <a:pt x="218" y="48"/>
                  </a:lnTo>
                  <a:lnTo>
                    <a:pt x="226" y="42"/>
                  </a:lnTo>
                  <a:lnTo>
                    <a:pt x="232" y="34"/>
                  </a:lnTo>
                  <a:lnTo>
                    <a:pt x="234" y="24"/>
                  </a:lnTo>
                  <a:lnTo>
                    <a:pt x="234" y="24"/>
                  </a:lnTo>
                  <a:lnTo>
                    <a:pt x="232" y="16"/>
                  </a:lnTo>
                  <a:lnTo>
                    <a:pt x="226" y="8"/>
                  </a:lnTo>
                  <a:lnTo>
                    <a:pt x="218" y="2"/>
                  </a:lnTo>
                  <a:lnTo>
                    <a:pt x="210" y="0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0"/>
            <p:cNvSpPr>
              <a:spLocks/>
            </p:cNvSpPr>
            <p:nvPr/>
          </p:nvSpPr>
          <p:spPr bwMode="auto">
            <a:xfrm>
              <a:off x="3025622" y="1322808"/>
              <a:ext cx="44658" cy="44658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36" y="2"/>
                </a:cxn>
                <a:cxn ang="0">
                  <a:pos x="44" y="8"/>
                </a:cxn>
                <a:cxn ang="0">
                  <a:pos x="48" y="16"/>
                </a:cxn>
                <a:cxn ang="0">
                  <a:pos x="50" y="26"/>
                </a:cxn>
                <a:cxn ang="0">
                  <a:pos x="50" y="26"/>
                </a:cxn>
                <a:cxn ang="0">
                  <a:pos x="48" y="36"/>
                </a:cxn>
                <a:cxn ang="0">
                  <a:pos x="44" y="44"/>
                </a:cxn>
                <a:cxn ang="0">
                  <a:pos x="36" y="48"/>
                </a:cxn>
                <a:cxn ang="0">
                  <a:pos x="26" y="50"/>
                </a:cxn>
                <a:cxn ang="0">
                  <a:pos x="26" y="50"/>
                </a:cxn>
                <a:cxn ang="0">
                  <a:pos x="16" y="48"/>
                </a:cxn>
                <a:cxn ang="0">
                  <a:pos x="8" y="44"/>
                </a:cxn>
                <a:cxn ang="0">
                  <a:pos x="2" y="3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" y="16"/>
                </a:cxn>
                <a:cxn ang="0">
                  <a:pos x="8" y="8"/>
                </a:cxn>
                <a:cxn ang="0">
                  <a:pos x="16" y="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50" h="50">
                  <a:moveTo>
                    <a:pt x="26" y="0"/>
                  </a:moveTo>
                  <a:lnTo>
                    <a:pt x="26" y="0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48" y="1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48" y="36"/>
                  </a:lnTo>
                  <a:lnTo>
                    <a:pt x="44" y="44"/>
                  </a:lnTo>
                  <a:lnTo>
                    <a:pt x="36" y="48"/>
                  </a:lnTo>
                  <a:lnTo>
                    <a:pt x="26" y="50"/>
                  </a:lnTo>
                  <a:lnTo>
                    <a:pt x="26" y="50"/>
                  </a:lnTo>
                  <a:lnTo>
                    <a:pt x="16" y="48"/>
                  </a:lnTo>
                  <a:lnTo>
                    <a:pt x="8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1"/>
            <p:cNvSpPr>
              <a:spLocks/>
            </p:cNvSpPr>
            <p:nvPr/>
          </p:nvSpPr>
          <p:spPr bwMode="auto">
            <a:xfrm>
              <a:off x="3016691" y="1053073"/>
              <a:ext cx="301888" cy="44658"/>
            </a:xfrm>
            <a:custGeom>
              <a:avLst/>
              <a:gdLst/>
              <a:ahLst/>
              <a:cxnLst>
                <a:cxn ang="0">
                  <a:pos x="314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6" y="2"/>
                </a:cxn>
                <a:cxn ang="0">
                  <a:pos x="8" y="8"/>
                </a:cxn>
                <a:cxn ang="0">
                  <a:pos x="2" y="16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" y="36"/>
                </a:cxn>
                <a:cxn ang="0">
                  <a:pos x="8" y="44"/>
                </a:cxn>
                <a:cxn ang="0">
                  <a:pos x="16" y="48"/>
                </a:cxn>
                <a:cxn ang="0">
                  <a:pos x="24" y="50"/>
                </a:cxn>
                <a:cxn ang="0">
                  <a:pos x="314" y="50"/>
                </a:cxn>
                <a:cxn ang="0">
                  <a:pos x="314" y="50"/>
                </a:cxn>
                <a:cxn ang="0">
                  <a:pos x="322" y="48"/>
                </a:cxn>
                <a:cxn ang="0">
                  <a:pos x="330" y="44"/>
                </a:cxn>
                <a:cxn ang="0">
                  <a:pos x="336" y="36"/>
                </a:cxn>
                <a:cxn ang="0">
                  <a:pos x="338" y="26"/>
                </a:cxn>
                <a:cxn ang="0">
                  <a:pos x="338" y="26"/>
                </a:cxn>
                <a:cxn ang="0">
                  <a:pos x="336" y="16"/>
                </a:cxn>
                <a:cxn ang="0">
                  <a:pos x="330" y="8"/>
                </a:cxn>
                <a:cxn ang="0">
                  <a:pos x="322" y="2"/>
                </a:cxn>
                <a:cxn ang="0">
                  <a:pos x="314" y="0"/>
                </a:cxn>
                <a:cxn ang="0">
                  <a:pos x="314" y="0"/>
                </a:cxn>
              </a:cxnLst>
              <a:rect l="0" t="0" r="r" b="b"/>
              <a:pathLst>
                <a:path w="338" h="50">
                  <a:moveTo>
                    <a:pt x="314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6" y="2"/>
                  </a:lnTo>
                  <a:lnTo>
                    <a:pt x="8" y="8"/>
                  </a:lnTo>
                  <a:lnTo>
                    <a:pt x="2" y="1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36"/>
                  </a:lnTo>
                  <a:lnTo>
                    <a:pt x="8" y="44"/>
                  </a:lnTo>
                  <a:lnTo>
                    <a:pt x="16" y="48"/>
                  </a:lnTo>
                  <a:lnTo>
                    <a:pt x="24" y="50"/>
                  </a:lnTo>
                  <a:lnTo>
                    <a:pt x="314" y="50"/>
                  </a:lnTo>
                  <a:lnTo>
                    <a:pt x="314" y="50"/>
                  </a:lnTo>
                  <a:lnTo>
                    <a:pt x="322" y="48"/>
                  </a:lnTo>
                  <a:lnTo>
                    <a:pt x="330" y="44"/>
                  </a:lnTo>
                  <a:lnTo>
                    <a:pt x="336" y="36"/>
                  </a:lnTo>
                  <a:lnTo>
                    <a:pt x="338" y="26"/>
                  </a:lnTo>
                  <a:lnTo>
                    <a:pt x="338" y="26"/>
                  </a:lnTo>
                  <a:lnTo>
                    <a:pt x="336" y="16"/>
                  </a:lnTo>
                  <a:lnTo>
                    <a:pt x="330" y="8"/>
                  </a:lnTo>
                  <a:lnTo>
                    <a:pt x="322" y="2"/>
                  </a:lnTo>
                  <a:lnTo>
                    <a:pt x="314" y="0"/>
                  </a:lnTo>
                  <a:lnTo>
                    <a:pt x="31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" name="Freeform 46"/>
          <p:cNvSpPr>
            <a:spLocks noEditPoints="1"/>
          </p:cNvSpPr>
          <p:nvPr/>
        </p:nvSpPr>
        <p:spPr bwMode="auto">
          <a:xfrm>
            <a:off x="3929819" y="2994283"/>
            <a:ext cx="566686" cy="351123"/>
          </a:xfrm>
          <a:custGeom>
            <a:avLst/>
            <a:gdLst/>
            <a:ahLst/>
            <a:cxnLst>
              <a:cxn ang="0">
                <a:pos x="256" y="0"/>
              </a:cxn>
              <a:cxn ang="0">
                <a:pos x="256" y="0"/>
              </a:cxn>
              <a:cxn ang="0">
                <a:pos x="242" y="2"/>
              </a:cxn>
              <a:cxn ang="0">
                <a:pos x="184" y="10"/>
              </a:cxn>
              <a:cxn ang="0">
                <a:pos x="114" y="42"/>
              </a:cxn>
              <a:cxn ang="0">
                <a:pos x="60" y="82"/>
              </a:cxn>
              <a:cxn ang="0">
                <a:pos x="4" y="152"/>
              </a:cxn>
              <a:cxn ang="0">
                <a:pos x="4" y="164"/>
              </a:cxn>
              <a:cxn ang="0">
                <a:pos x="48" y="222"/>
              </a:cxn>
              <a:cxn ang="0">
                <a:pos x="98" y="266"/>
              </a:cxn>
              <a:cxn ang="0">
                <a:pos x="168" y="302"/>
              </a:cxn>
              <a:cxn ang="0">
                <a:pos x="256" y="316"/>
              </a:cxn>
              <a:cxn ang="0">
                <a:pos x="316" y="308"/>
              </a:cxn>
              <a:cxn ang="0">
                <a:pos x="390" y="280"/>
              </a:cxn>
              <a:cxn ang="0">
                <a:pos x="448" y="236"/>
              </a:cxn>
              <a:cxn ang="0">
                <a:pos x="494" y="182"/>
              </a:cxn>
              <a:cxn ang="0">
                <a:pos x="510" y="158"/>
              </a:cxn>
              <a:cxn ang="0">
                <a:pos x="476" y="110"/>
              </a:cxn>
              <a:cxn ang="0">
                <a:pos x="416" y="54"/>
              </a:cxn>
              <a:cxn ang="0">
                <a:pos x="352" y="18"/>
              </a:cxn>
              <a:cxn ang="0">
                <a:pos x="268" y="2"/>
              </a:cxn>
              <a:cxn ang="0">
                <a:pos x="214" y="78"/>
              </a:cxn>
              <a:cxn ang="0">
                <a:pos x="232" y="84"/>
              </a:cxn>
              <a:cxn ang="0">
                <a:pos x="244" y="100"/>
              </a:cxn>
              <a:cxn ang="0">
                <a:pos x="248" y="112"/>
              </a:cxn>
              <a:cxn ang="0">
                <a:pos x="242" y="132"/>
              </a:cxn>
              <a:cxn ang="0">
                <a:pos x="226" y="144"/>
              </a:cxn>
              <a:cxn ang="0">
                <a:pos x="214" y="146"/>
              </a:cxn>
              <a:cxn ang="0">
                <a:pos x="194" y="140"/>
              </a:cxn>
              <a:cxn ang="0">
                <a:pos x="182" y="126"/>
              </a:cxn>
              <a:cxn ang="0">
                <a:pos x="180" y="112"/>
              </a:cxn>
              <a:cxn ang="0">
                <a:pos x="186" y="94"/>
              </a:cxn>
              <a:cxn ang="0">
                <a:pos x="200" y="82"/>
              </a:cxn>
              <a:cxn ang="0">
                <a:pos x="214" y="78"/>
              </a:cxn>
              <a:cxn ang="0">
                <a:pos x="236" y="270"/>
              </a:cxn>
              <a:cxn ang="0">
                <a:pos x="180" y="258"/>
              </a:cxn>
              <a:cxn ang="0">
                <a:pos x="122" y="228"/>
              </a:cxn>
              <a:cxn ang="0">
                <a:pos x="64" y="174"/>
              </a:cxn>
              <a:cxn ang="0">
                <a:pos x="66" y="138"/>
              </a:cxn>
              <a:cxn ang="0">
                <a:pos x="128" y="84"/>
              </a:cxn>
              <a:cxn ang="0">
                <a:pos x="138" y="96"/>
              </a:cxn>
              <a:cxn ang="0">
                <a:pos x="136" y="120"/>
              </a:cxn>
              <a:cxn ang="0">
                <a:pos x="144" y="168"/>
              </a:cxn>
              <a:cxn ang="0">
                <a:pos x="188" y="220"/>
              </a:cxn>
              <a:cxn ang="0">
                <a:pos x="242" y="240"/>
              </a:cxn>
              <a:cxn ang="0">
                <a:pos x="268" y="240"/>
              </a:cxn>
              <a:cxn ang="0">
                <a:pos x="322" y="220"/>
              </a:cxn>
              <a:cxn ang="0">
                <a:pos x="366" y="168"/>
              </a:cxn>
              <a:cxn ang="0">
                <a:pos x="376" y="120"/>
              </a:cxn>
              <a:cxn ang="0">
                <a:pos x="372" y="96"/>
              </a:cxn>
              <a:cxn ang="0">
                <a:pos x="382" y="84"/>
              </a:cxn>
              <a:cxn ang="0">
                <a:pos x="444" y="138"/>
              </a:cxn>
              <a:cxn ang="0">
                <a:pos x="446" y="174"/>
              </a:cxn>
              <a:cxn ang="0">
                <a:pos x="388" y="228"/>
              </a:cxn>
              <a:cxn ang="0">
                <a:pos x="330" y="258"/>
              </a:cxn>
              <a:cxn ang="0">
                <a:pos x="276" y="270"/>
              </a:cxn>
            </a:cxnLst>
            <a:rect l="0" t="0" r="r" b="b"/>
            <a:pathLst>
              <a:path w="510" h="316">
                <a:moveTo>
                  <a:pt x="268" y="2"/>
                </a:moveTo>
                <a:lnTo>
                  <a:pt x="268" y="2"/>
                </a:lnTo>
                <a:lnTo>
                  <a:pt x="256" y="0"/>
                </a:lnTo>
                <a:lnTo>
                  <a:pt x="256" y="0"/>
                </a:lnTo>
                <a:lnTo>
                  <a:pt x="256" y="0"/>
                </a:lnTo>
                <a:lnTo>
                  <a:pt x="256" y="0"/>
                </a:lnTo>
                <a:lnTo>
                  <a:pt x="256" y="0"/>
                </a:lnTo>
                <a:lnTo>
                  <a:pt x="256" y="0"/>
                </a:lnTo>
                <a:lnTo>
                  <a:pt x="242" y="2"/>
                </a:lnTo>
                <a:lnTo>
                  <a:pt x="242" y="2"/>
                </a:lnTo>
                <a:lnTo>
                  <a:pt x="212" y="4"/>
                </a:lnTo>
                <a:lnTo>
                  <a:pt x="184" y="10"/>
                </a:lnTo>
                <a:lnTo>
                  <a:pt x="158" y="18"/>
                </a:lnTo>
                <a:lnTo>
                  <a:pt x="136" y="28"/>
                </a:lnTo>
                <a:lnTo>
                  <a:pt x="114" y="42"/>
                </a:lnTo>
                <a:lnTo>
                  <a:pt x="94" y="54"/>
                </a:lnTo>
                <a:lnTo>
                  <a:pt x="76" y="68"/>
                </a:lnTo>
                <a:lnTo>
                  <a:pt x="60" y="82"/>
                </a:lnTo>
                <a:lnTo>
                  <a:pt x="34" y="110"/>
                </a:lnTo>
                <a:lnTo>
                  <a:pt x="16" y="134"/>
                </a:lnTo>
                <a:lnTo>
                  <a:pt x="4" y="152"/>
                </a:lnTo>
                <a:lnTo>
                  <a:pt x="0" y="158"/>
                </a:lnTo>
                <a:lnTo>
                  <a:pt x="0" y="158"/>
                </a:lnTo>
                <a:lnTo>
                  <a:pt x="4" y="164"/>
                </a:lnTo>
                <a:lnTo>
                  <a:pt x="16" y="182"/>
                </a:lnTo>
                <a:lnTo>
                  <a:pt x="36" y="208"/>
                </a:lnTo>
                <a:lnTo>
                  <a:pt x="48" y="222"/>
                </a:lnTo>
                <a:lnTo>
                  <a:pt x="62" y="236"/>
                </a:lnTo>
                <a:lnTo>
                  <a:pt x="80" y="252"/>
                </a:lnTo>
                <a:lnTo>
                  <a:pt x="98" y="266"/>
                </a:lnTo>
                <a:lnTo>
                  <a:pt x="120" y="280"/>
                </a:lnTo>
                <a:lnTo>
                  <a:pt x="142" y="292"/>
                </a:lnTo>
                <a:lnTo>
                  <a:pt x="168" y="302"/>
                </a:lnTo>
                <a:lnTo>
                  <a:pt x="194" y="308"/>
                </a:lnTo>
                <a:lnTo>
                  <a:pt x="224" y="314"/>
                </a:lnTo>
                <a:lnTo>
                  <a:pt x="256" y="316"/>
                </a:lnTo>
                <a:lnTo>
                  <a:pt x="256" y="316"/>
                </a:lnTo>
                <a:lnTo>
                  <a:pt x="286" y="314"/>
                </a:lnTo>
                <a:lnTo>
                  <a:pt x="316" y="308"/>
                </a:lnTo>
                <a:lnTo>
                  <a:pt x="342" y="302"/>
                </a:lnTo>
                <a:lnTo>
                  <a:pt x="368" y="292"/>
                </a:lnTo>
                <a:lnTo>
                  <a:pt x="390" y="280"/>
                </a:lnTo>
                <a:lnTo>
                  <a:pt x="412" y="266"/>
                </a:lnTo>
                <a:lnTo>
                  <a:pt x="430" y="252"/>
                </a:lnTo>
                <a:lnTo>
                  <a:pt x="448" y="236"/>
                </a:lnTo>
                <a:lnTo>
                  <a:pt x="462" y="222"/>
                </a:lnTo>
                <a:lnTo>
                  <a:pt x="474" y="208"/>
                </a:lnTo>
                <a:lnTo>
                  <a:pt x="494" y="182"/>
                </a:lnTo>
                <a:lnTo>
                  <a:pt x="506" y="164"/>
                </a:lnTo>
                <a:lnTo>
                  <a:pt x="510" y="158"/>
                </a:lnTo>
                <a:lnTo>
                  <a:pt x="510" y="158"/>
                </a:lnTo>
                <a:lnTo>
                  <a:pt x="506" y="152"/>
                </a:lnTo>
                <a:lnTo>
                  <a:pt x="496" y="134"/>
                </a:lnTo>
                <a:lnTo>
                  <a:pt x="476" y="110"/>
                </a:lnTo>
                <a:lnTo>
                  <a:pt x="450" y="82"/>
                </a:lnTo>
                <a:lnTo>
                  <a:pt x="434" y="68"/>
                </a:lnTo>
                <a:lnTo>
                  <a:pt x="416" y="54"/>
                </a:lnTo>
                <a:lnTo>
                  <a:pt x="396" y="42"/>
                </a:lnTo>
                <a:lnTo>
                  <a:pt x="374" y="30"/>
                </a:lnTo>
                <a:lnTo>
                  <a:pt x="352" y="18"/>
                </a:lnTo>
                <a:lnTo>
                  <a:pt x="326" y="10"/>
                </a:lnTo>
                <a:lnTo>
                  <a:pt x="298" y="4"/>
                </a:lnTo>
                <a:lnTo>
                  <a:pt x="268" y="2"/>
                </a:lnTo>
                <a:lnTo>
                  <a:pt x="268" y="2"/>
                </a:lnTo>
                <a:close/>
                <a:moveTo>
                  <a:pt x="214" y="78"/>
                </a:moveTo>
                <a:lnTo>
                  <a:pt x="214" y="78"/>
                </a:lnTo>
                <a:lnTo>
                  <a:pt x="220" y="80"/>
                </a:lnTo>
                <a:lnTo>
                  <a:pt x="226" y="82"/>
                </a:lnTo>
                <a:lnTo>
                  <a:pt x="232" y="84"/>
                </a:lnTo>
                <a:lnTo>
                  <a:pt x="238" y="88"/>
                </a:lnTo>
                <a:lnTo>
                  <a:pt x="242" y="94"/>
                </a:lnTo>
                <a:lnTo>
                  <a:pt x="244" y="100"/>
                </a:lnTo>
                <a:lnTo>
                  <a:pt x="246" y="106"/>
                </a:lnTo>
                <a:lnTo>
                  <a:pt x="248" y="112"/>
                </a:lnTo>
                <a:lnTo>
                  <a:pt x="248" y="112"/>
                </a:lnTo>
                <a:lnTo>
                  <a:pt x="246" y="120"/>
                </a:lnTo>
                <a:lnTo>
                  <a:pt x="244" y="126"/>
                </a:lnTo>
                <a:lnTo>
                  <a:pt x="242" y="132"/>
                </a:lnTo>
                <a:lnTo>
                  <a:pt x="238" y="136"/>
                </a:lnTo>
                <a:lnTo>
                  <a:pt x="232" y="140"/>
                </a:lnTo>
                <a:lnTo>
                  <a:pt x="226" y="144"/>
                </a:lnTo>
                <a:lnTo>
                  <a:pt x="220" y="146"/>
                </a:lnTo>
                <a:lnTo>
                  <a:pt x="214" y="146"/>
                </a:lnTo>
                <a:lnTo>
                  <a:pt x="214" y="146"/>
                </a:lnTo>
                <a:lnTo>
                  <a:pt x="206" y="146"/>
                </a:lnTo>
                <a:lnTo>
                  <a:pt x="200" y="144"/>
                </a:lnTo>
                <a:lnTo>
                  <a:pt x="194" y="140"/>
                </a:lnTo>
                <a:lnTo>
                  <a:pt x="190" y="136"/>
                </a:lnTo>
                <a:lnTo>
                  <a:pt x="186" y="132"/>
                </a:lnTo>
                <a:lnTo>
                  <a:pt x="182" y="126"/>
                </a:lnTo>
                <a:lnTo>
                  <a:pt x="180" y="120"/>
                </a:lnTo>
                <a:lnTo>
                  <a:pt x="180" y="112"/>
                </a:lnTo>
                <a:lnTo>
                  <a:pt x="180" y="112"/>
                </a:lnTo>
                <a:lnTo>
                  <a:pt x="180" y="106"/>
                </a:lnTo>
                <a:lnTo>
                  <a:pt x="182" y="100"/>
                </a:lnTo>
                <a:lnTo>
                  <a:pt x="186" y="94"/>
                </a:lnTo>
                <a:lnTo>
                  <a:pt x="190" y="88"/>
                </a:lnTo>
                <a:lnTo>
                  <a:pt x="194" y="84"/>
                </a:lnTo>
                <a:lnTo>
                  <a:pt x="200" y="82"/>
                </a:lnTo>
                <a:lnTo>
                  <a:pt x="206" y="80"/>
                </a:lnTo>
                <a:lnTo>
                  <a:pt x="214" y="78"/>
                </a:lnTo>
                <a:lnTo>
                  <a:pt x="214" y="78"/>
                </a:lnTo>
                <a:close/>
                <a:moveTo>
                  <a:pt x="256" y="270"/>
                </a:moveTo>
                <a:lnTo>
                  <a:pt x="256" y="270"/>
                </a:lnTo>
                <a:lnTo>
                  <a:pt x="236" y="270"/>
                </a:lnTo>
                <a:lnTo>
                  <a:pt x="216" y="268"/>
                </a:lnTo>
                <a:lnTo>
                  <a:pt x="198" y="264"/>
                </a:lnTo>
                <a:lnTo>
                  <a:pt x="180" y="258"/>
                </a:lnTo>
                <a:lnTo>
                  <a:pt x="164" y="252"/>
                </a:lnTo>
                <a:lnTo>
                  <a:pt x="150" y="246"/>
                </a:lnTo>
                <a:lnTo>
                  <a:pt x="122" y="228"/>
                </a:lnTo>
                <a:lnTo>
                  <a:pt x="98" y="210"/>
                </a:lnTo>
                <a:lnTo>
                  <a:pt x="80" y="192"/>
                </a:lnTo>
                <a:lnTo>
                  <a:pt x="64" y="174"/>
                </a:lnTo>
                <a:lnTo>
                  <a:pt x="52" y="158"/>
                </a:lnTo>
                <a:lnTo>
                  <a:pt x="52" y="158"/>
                </a:lnTo>
                <a:lnTo>
                  <a:pt x="66" y="138"/>
                </a:lnTo>
                <a:lnTo>
                  <a:pt x="86" y="116"/>
                </a:lnTo>
                <a:lnTo>
                  <a:pt x="112" y="94"/>
                </a:lnTo>
                <a:lnTo>
                  <a:pt x="128" y="84"/>
                </a:lnTo>
                <a:lnTo>
                  <a:pt x="144" y="74"/>
                </a:lnTo>
                <a:lnTo>
                  <a:pt x="144" y="74"/>
                </a:lnTo>
                <a:lnTo>
                  <a:pt x="138" y="96"/>
                </a:lnTo>
                <a:lnTo>
                  <a:pt x="136" y="108"/>
                </a:lnTo>
                <a:lnTo>
                  <a:pt x="136" y="120"/>
                </a:lnTo>
                <a:lnTo>
                  <a:pt x="136" y="120"/>
                </a:lnTo>
                <a:lnTo>
                  <a:pt x="136" y="132"/>
                </a:lnTo>
                <a:lnTo>
                  <a:pt x="138" y="144"/>
                </a:lnTo>
                <a:lnTo>
                  <a:pt x="144" y="168"/>
                </a:lnTo>
                <a:lnTo>
                  <a:pt x="156" y="188"/>
                </a:lnTo>
                <a:lnTo>
                  <a:pt x="170" y="206"/>
                </a:lnTo>
                <a:lnTo>
                  <a:pt x="188" y="220"/>
                </a:lnTo>
                <a:lnTo>
                  <a:pt x="208" y="232"/>
                </a:lnTo>
                <a:lnTo>
                  <a:pt x="230" y="238"/>
                </a:lnTo>
                <a:lnTo>
                  <a:pt x="242" y="240"/>
                </a:lnTo>
                <a:lnTo>
                  <a:pt x="256" y="240"/>
                </a:lnTo>
                <a:lnTo>
                  <a:pt x="256" y="240"/>
                </a:lnTo>
                <a:lnTo>
                  <a:pt x="268" y="240"/>
                </a:lnTo>
                <a:lnTo>
                  <a:pt x="280" y="238"/>
                </a:lnTo>
                <a:lnTo>
                  <a:pt x="302" y="232"/>
                </a:lnTo>
                <a:lnTo>
                  <a:pt x="322" y="220"/>
                </a:lnTo>
                <a:lnTo>
                  <a:pt x="340" y="206"/>
                </a:lnTo>
                <a:lnTo>
                  <a:pt x="354" y="188"/>
                </a:lnTo>
                <a:lnTo>
                  <a:pt x="366" y="168"/>
                </a:lnTo>
                <a:lnTo>
                  <a:pt x="372" y="144"/>
                </a:lnTo>
                <a:lnTo>
                  <a:pt x="374" y="132"/>
                </a:lnTo>
                <a:lnTo>
                  <a:pt x="376" y="120"/>
                </a:lnTo>
                <a:lnTo>
                  <a:pt x="376" y="120"/>
                </a:lnTo>
                <a:lnTo>
                  <a:pt x="374" y="108"/>
                </a:lnTo>
                <a:lnTo>
                  <a:pt x="372" y="96"/>
                </a:lnTo>
                <a:lnTo>
                  <a:pt x="366" y="74"/>
                </a:lnTo>
                <a:lnTo>
                  <a:pt x="366" y="74"/>
                </a:lnTo>
                <a:lnTo>
                  <a:pt x="382" y="84"/>
                </a:lnTo>
                <a:lnTo>
                  <a:pt x="398" y="94"/>
                </a:lnTo>
                <a:lnTo>
                  <a:pt x="424" y="118"/>
                </a:lnTo>
                <a:lnTo>
                  <a:pt x="444" y="138"/>
                </a:lnTo>
                <a:lnTo>
                  <a:pt x="458" y="158"/>
                </a:lnTo>
                <a:lnTo>
                  <a:pt x="458" y="158"/>
                </a:lnTo>
                <a:lnTo>
                  <a:pt x="446" y="174"/>
                </a:lnTo>
                <a:lnTo>
                  <a:pt x="430" y="192"/>
                </a:lnTo>
                <a:lnTo>
                  <a:pt x="412" y="210"/>
                </a:lnTo>
                <a:lnTo>
                  <a:pt x="388" y="228"/>
                </a:lnTo>
                <a:lnTo>
                  <a:pt x="360" y="246"/>
                </a:lnTo>
                <a:lnTo>
                  <a:pt x="346" y="252"/>
                </a:lnTo>
                <a:lnTo>
                  <a:pt x="330" y="258"/>
                </a:lnTo>
                <a:lnTo>
                  <a:pt x="312" y="264"/>
                </a:lnTo>
                <a:lnTo>
                  <a:pt x="294" y="268"/>
                </a:lnTo>
                <a:lnTo>
                  <a:pt x="276" y="270"/>
                </a:lnTo>
                <a:lnTo>
                  <a:pt x="256" y="270"/>
                </a:lnTo>
                <a:lnTo>
                  <a:pt x="256" y="2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20"/>
          <p:cNvSpPr>
            <a:spLocks noEditPoints="1"/>
          </p:cNvSpPr>
          <p:nvPr/>
        </p:nvSpPr>
        <p:spPr bwMode="auto">
          <a:xfrm>
            <a:off x="4729528" y="4264430"/>
            <a:ext cx="353389" cy="531181"/>
          </a:xfrm>
          <a:custGeom>
            <a:avLst/>
            <a:gdLst/>
            <a:ahLst/>
            <a:cxnLst>
              <a:cxn ang="0">
                <a:pos x="244" y="342"/>
              </a:cxn>
              <a:cxn ang="0">
                <a:pos x="262" y="292"/>
              </a:cxn>
              <a:cxn ang="0">
                <a:pos x="300" y="228"/>
              </a:cxn>
              <a:cxn ang="0">
                <a:pos x="320" y="184"/>
              </a:cxn>
              <a:cxn ang="0">
                <a:pos x="322" y="158"/>
              </a:cxn>
              <a:cxn ang="0">
                <a:pos x="314" y="110"/>
              </a:cxn>
              <a:cxn ang="0">
                <a:pos x="294" y="70"/>
              </a:cxn>
              <a:cxn ang="0">
                <a:pos x="264" y="36"/>
              </a:cxn>
              <a:cxn ang="0">
                <a:pos x="224" y="12"/>
              </a:cxn>
              <a:cxn ang="0">
                <a:pos x="178" y="2"/>
              </a:cxn>
              <a:cxn ang="0">
                <a:pos x="144" y="2"/>
              </a:cxn>
              <a:cxn ang="0">
                <a:pos x="98" y="12"/>
              </a:cxn>
              <a:cxn ang="0">
                <a:pos x="58" y="36"/>
              </a:cxn>
              <a:cxn ang="0">
                <a:pos x="28" y="70"/>
              </a:cxn>
              <a:cxn ang="0">
                <a:pos x="6" y="110"/>
              </a:cxn>
              <a:cxn ang="0">
                <a:pos x="0" y="158"/>
              </a:cxn>
              <a:cxn ang="0">
                <a:pos x="4" y="186"/>
              </a:cxn>
              <a:cxn ang="0">
                <a:pos x="26" y="236"/>
              </a:cxn>
              <a:cxn ang="0">
                <a:pos x="68" y="310"/>
              </a:cxn>
              <a:cxn ang="0">
                <a:pos x="80" y="356"/>
              </a:cxn>
              <a:cxn ang="0">
                <a:pos x="80" y="404"/>
              </a:cxn>
              <a:cxn ang="0">
                <a:pos x="90" y="432"/>
              </a:cxn>
              <a:cxn ang="0">
                <a:pos x="124" y="468"/>
              </a:cxn>
              <a:cxn ang="0">
                <a:pos x="152" y="482"/>
              </a:cxn>
              <a:cxn ang="0">
                <a:pos x="180" y="480"/>
              </a:cxn>
              <a:cxn ang="0">
                <a:pos x="226" y="440"/>
              </a:cxn>
              <a:cxn ang="0">
                <a:pos x="238" y="424"/>
              </a:cxn>
              <a:cxn ang="0">
                <a:pos x="242" y="384"/>
              </a:cxn>
              <a:cxn ang="0">
                <a:pos x="144" y="382"/>
              </a:cxn>
              <a:cxn ang="0">
                <a:pos x="130" y="362"/>
              </a:cxn>
              <a:cxn ang="0">
                <a:pos x="136" y="348"/>
              </a:cxn>
              <a:cxn ang="0">
                <a:pos x="152" y="342"/>
              </a:cxn>
              <a:cxn ang="0">
                <a:pos x="204" y="52"/>
              </a:cxn>
              <a:cxn ang="0">
                <a:pos x="242" y="78"/>
              </a:cxn>
              <a:cxn ang="0">
                <a:pos x="264" y="106"/>
              </a:cxn>
              <a:cxn ang="0">
                <a:pos x="272" y="132"/>
              </a:cxn>
              <a:cxn ang="0">
                <a:pos x="260" y="150"/>
              </a:cxn>
              <a:cxn ang="0">
                <a:pos x="244" y="150"/>
              </a:cxn>
              <a:cxn ang="0">
                <a:pos x="232" y="134"/>
              </a:cxn>
              <a:cxn ang="0">
                <a:pos x="216" y="108"/>
              </a:cxn>
              <a:cxn ang="0">
                <a:pos x="188" y="90"/>
              </a:cxn>
              <a:cxn ang="0">
                <a:pos x="176" y="84"/>
              </a:cxn>
              <a:cxn ang="0">
                <a:pos x="170" y="72"/>
              </a:cxn>
              <a:cxn ang="0">
                <a:pos x="184" y="52"/>
              </a:cxn>
            </a:cxnLst>
            <a:rect l="0" t="0" r="r" b="b"/>
            <a:pathLst>
              <a:path w="322" h="484">
                <a:moveTo>
                  <a:pt x="152" y="342"/>
                </a:moveTo>
                <a:lnTo>
                  <a:pt x="244" y="342"/>
                </a:lnTo>
                <a:lnTo>
                  <a:pt x="244" y="342"/>
                </a:lnTo>
                <a:lnTo>
                  <a:pt x="248" y="328"/>
                </a:lnTo>
                <a:lnTo>
                  <a:pt x="252" y="316"/>
                </a:lnTo>
                <a:lnTo>
                  <a:pt x="262" y="292"/>
                </a:lnTo>
                <a:lnTo>
                  <a:pt x="274" y="270"/>
                </a:lnTo>
                <a:lnTo>
                  <a:pt x="288" y="250"/>
                </a:lnTo>
                <a:lnTo>
                  <a:pt x="300" y="228"/>
                </a:lnTo>
                <a:lnTo>
                  <a:pt x="312" y="208"/>
                </a:lnTo>
                <a:lnTo>
                  <a:pt x="316" y="196"/>
                </a:lnTo>
                <a:lnTo>
                  <a:pt x="320" y="184"/>
                </a:lnTo>
                <a:lnTo>
                  <a:pt x="322" y="170"/>
                </a:lnTo>
                <a:lnTo>
                  <a:pt x="322" y="158"/>
                </a:lnTo>
                <a:lnTo>
                  <a:pt x="322" y="158"/>
                </a:lnTo>
                <a:lnTo>
                  <a:pt x="322" y="142"/>
                </a:lnTo>
                <a:lnTo>
                  <a:pt x="318" y="126"/>
                </a:lnTo>
                <a:lnTo>
                  <a:pt x="314" y="110"/>
                </a:lnTo>
                <a:lnTo>
                  <a:pt x="310" y="96"/>
                </a:lnTo>
                <a:lnTo>
                  <a:pt x="302" y="82"/>
                </a:lnTo>
                <a:lnTo>
                  <a:pt x="294" y="70"/>
                </a:lnTo>
                <a:lnTo>
                  <a:pt x="286" y="58"/>
                </a:lnTo>
                <a:lnTo>
                  <a:pt x="274" y="46"/>
                </a:lnTo>
                <a:lnTo>
                  <a:pt x="264" y="36"/>
                </a:lnTo>
                <a:lnTo>
                  <a:pt x="250" y="28"/>
                </a:lnTo>
                <a:lnTo>
                  <a:pt x="238" y="20"/>
                </a:lnTo>
                <a:lnTo>
                  <a:pt x="224" y="12"/>
                </a:lnTo>
                <a:lnTo>
                  <a:pt x="208" y="8"/>
                </a:lnTo>
                <a:lnTo>
                  <a:pt x="194" y="4"/>
                </a:lnTo>
                <a:lnTo>
                  <a:pt x="178" y="2"/>
                </a:lnTo>
                <a:lnTo>
                  <a:pt x="160" y="0"/>
                </a:lnTo>
                <a:lnTo>
                  <a:pt x="160" y="0"/>
                </a:lnTo>
                <a:lnTo>
                  <a:pt x="144" y="2"/>
                </a:lnTo>
                <a:lnTo>
                  <a:pt x="128" y="4"/>
                </a:lnTo>
                <a:lnTo>
                  <a:pt x="112" y="8"/>
                </a:lnTo>
                <a:lnTo>
                  <a:pt x="98" y="12"/>
                </a:lnTo>
                <a:lnTo>
                  <a:pt x="84" y="20"/>
                </a:lnTo>
                <a:lnTo>
                  <a:pt x="70" y="28"/>
                </a:lnTo>
                <a:lnTo>
                  <a:pt x="58" y="36"/>
                </a:lnTo>
                <a:lnTo>
                  <a:pt x="46" y="46"/>
                </a:lnTo>
                <a:lnTo>
                  <a:pt x="36" y="58"/>
                </a:lnTo>
                <a:lnTo>
                  <a:pt x="28" y="70"/>
                </a:lnTo>
                <a:lnTo>
                  <a:pt x="20" y="82"/>
                </a:lnTo>
                <a:lnTo>
                  <a:pt x="12" y="96"/>
                </a:lnTo>
                <a:lnTo>
                  <a:pt x="6" y="110"/>
                </a:lnTo>
                <a:lnTo>
                  <a:pt x="2" y="126"/>
                </a:lnTo>
                <a:lnTo>
                  <a:pt x="0" y="142"/>
                </a:lnTo>
                <a:lnTo>
                  <a:pt x="0" y="158"/>
                </a:lnTo>
                <a:lnTo>
                  <a:pt x="0" y="158"/>
                </a:lnTo>
                <a:lnTo>
                  <a:pt x="0" y="172"/>
                </a:lnTo>
                <a:lnTo>
                  <a:pt x="4" y="186"/>
                </a:lnTo>
                <a:lnTo>
                  <a:pt x="8" y="200"/>
                </a:lnTo>
                <a:lnTo>
                  <a:pt x="12" y="212"/>
                </a:lnTo>
                <a:lnTo>
                  <a:pt x="26" y="236"/>
                </a:lnTo>
                <a:lnTo>
                  <a:pt x="40" y="260"/>
                </a:lnTo>
                <a:lnTo>
                  <a:pt x="54" y="284"/>
                </a:lnTo>
                <a:lnTo>
                  <a:pt x="68" y="310"/>
                </a:lnTo>
                <a:lnTo>
                  <a:pt x="72" y="324"/>
                </a:lnTo>
                <a:lnTo>
                  <a:pt x="76" y="338"/>
                </a:lnTo>
                <a:lnTo>
                  <a:pt x="80" y="356"/>
                </a:lnTo>
                <a:lnTo>
                  <a:pt x="80" y="372"/>
                </a:lnTo>
                <a:lnTo>
                  <a:pt x="80" y="404"/>
                </a:lnTo>
                <a:lnTo>
                  <a:pt x="80" y="404"/>
                </a:lnTo>
                <a:lnTo>
                  <a:pt x="82" y="414"/>
                </a:lnTo>
                <a:lnTo>
                  <a:pt x="84" y="424"/>
                </a:lnTo>
                <a:lnTo>
                  <a:pt x="90" y="432"/>
                </a:lnTo>
                <a:lnTo>
                  <a:pt x="96" y="440"/>
                </a:lnTo>
                <a:lnTo>
                  <a:pt x="124" y="468"/>
                </a:lnTo>
                <a:lnTo>
                  <a:pt x="124" y="468"/>
                </a:lnTo>
                <a:lnTo>
                  <a:pt x="132" y="476"/>
                </a:lnTo>
                <a:lnTo>
                  <a:pt x="142" y="480"/>
                </a:lnTo>
                <a:lnTo>
                  <a:pt x="152" y="482"/>
                </a:lnTo>
                <a:lnTo>
                  <a:pt x="160" y="484"/>
                </a:lnTo>
                <a:lnTo>
                  <a:pt x="170" y="482"/>
                </a:lnTo>
                <a:lnTo>
                  <a:pt x="180" y="480"/>
                </a:lnTo>
                <a:lnTo>
                  <a:pt x="188" y="476"/>
                </a:lnTo>
                <a:lnTo>
                  <a:pt x="196" y="468"/>
                </a:lnTo>
                <a:lnTo>
                  <a:pt x="226" y="440"/>
                </a:lnTo>
                <a:lnTo>
                  <a:pt x="226" y="440"/>
                </a:lnTo>
                <a:lnTo>
                  <a:pt x="232" y="432"/>
                </a:lnTo>
                <a:lnTo>
                  <a:pt x="238" y="424"/>
                </a:lnTo>
                <a:lnTo>
                  <a:pt x="240" y="414"/>
                </a:lnTo>
                <a:lnTo>
                  <a:pt x="242" y="404"/>
                </a:lnTo>
                <a:lnTo>
                  <a:pt x="242" y="384"/>
                </a:lnTo>
                <a:lnTo>
                  <a:pt x="152" y="384"/>
                </a:lnTo>
                <a:lnTo>
                  <a:pt x="152" y="384"/>
                </a:lnTo>
                <a:lnTo>
                  <a:pt x="144" y="382"/>
                </a:lnTo>
                <a:lnTo>
                  <a:pt x="136" y="378"/>
                </a:lnTo>
                <a:lnTo>
                  <a:pt x="132" y="370"/>
                </a:lnTo>
                <a:lnTo>
                  <a:pt x="130" y="362"/>
                </a:lnTo>
                <a:lnTo>
                  <a:pt x="130" y="362"/>
                </a:lnTo>
                <a:lnTo>
                  <a:pt x="132" y="356"/>
                </a:lnTo>
                <a:lnTo>
                  <a:pt x="136" y="348"/>
                </a:lnTo>
                <a:lnTo>
                  <a:pt x="144" y="344"/>
                </a:lnTo>
                <a:lnTo>
                  <a:pt x="152" y="342"/>
                </a:lnTo>
                <a:lnTo>
                  <a:pt x="152" y="342"/>
                </a:lnTo>
                <a:close/>
                <a:moveTo>
                  <a:pt x="190" y="50"/>
                </a:moveTo>
                <a:lnTo>
                  <a:pt x="190" y="50"/>
                </a:lnTo>
                <a:lnTo>
                  <a:pt x="204" y="52"/>
                </a:lnTo>
                <a:lnTo>
                  <a:pt x="216" y="58"/>
                </a:lnTo>
                <a:lnTo>
                  <a:pt x="230" y="68"/>
                </a:lnTo>
                <a:lnTo>
                  <a:pt x="242" y="78"/>
                </a:lnTo>
                <a:lnTo>
                  <a:pt x="242" y="78"/>
                </a:lnTo>
                <a:lnTo>
                  <a:pt x="254" y="92"/>
                </a:lnTo>
                <a:lnTo>
                  <a:pt x="264" y="106"/>
                </a:lnTo>
                <a:lnTo>
                  <a:pt x="270" y="120"/>
                </a:lnTo>
                <a:lnTo>
                  <a:pt x="272" y="132"/>
                </a:lnTo>
                <a:lnTo>
                  <a:pt x="272" y="132"/>
                </a:lnTo>
                <a:lnTo>
                  <a:pt x="270" y="140"/>
                </a:lnTo>
                <a:lnTo>
                  <a:pt x="266" y="146"/>
                </a:lnTo>
                <a:lnTo>
                  <a:pt x="260" y="150"/>
                </a:lnTo>
                <a:lnTo>
                  <a:pt x="252" y="152"/>
                </a:lnTo>
                <a:lnTo>
                  <a:pt x="252" y="152"/>
                </a:lnTo>
                <a:lnTo>
                  <a:pt x="244" y="150"/>
                </a:lnTo>
                <a:lnTo>
                  <a:pt x="238" y="146"/>
                </a:lnTo>
                <a:lnTo>
                  <a:pt x="234" y="142"/>
                </a:lnTo>
                <a:lnTo>
                  <a:pt x="232" y="134"/>
                </a:lnTo>
                <a:lnTo>
                  <a:pt x="232" y="134"/>
                </a:lnTo>
                <a:lnTo>
                  <a:pt x="226" y="120"/>
                </a:lnTo>
                <a:lnTo>
                  <a:pt x="216" y="108"/>
                </a:lnTo>
                <a:lnTo>
                  <a:pt x="202" y="98"/>
                </a:lnTo>
                <a:lnTo>
                  <a:pt x="196" y="94"/>
                </a:lnTo>
                <a:lnTo>
                  <a:pt x="188" y="90"/>
                </a:lnTo>
                <a:lnTo>
                  <a:pt x="188" y="90"/>
                </a:lnTo>
                <a:lnTo>
                  <a:pt x="180" y="88"/>
                </a:lnTo>
                <a:lnTo>
                  <a:pt x="176" y="84"/>
                </a:lnTo>
                <a:lnTo>
                  <a:pt x="172" y="78"/>
                </a:lnTo>
                <a:lnTo>
                  <a:pt x="170" y="72"/>
                </a:lnTo>
                <a:lnTo>
                  <a:pt x="170" y="72"/>
                </a:lnTo>
                <a:lnTo>
                  <a:pt x="172" y="64"/>
                </a:lnTo>
                <a:lnTo>
                  <a:pt x="176" y="56"/>
                </a:lnTo>
                <a:lnTo>
                  <a:pt x="184" y="52"/>
                </a:lnTo>
                <a:lnTo>
                  <a:pt x="190" y="50"/>
                </a:lnTo>
                <a:lnTo>
                  <a:pt x="190" y="5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72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线连接符 7"/>
          <p:cNvCxnSpPr/>
          <p:nvPr/>
        </p:nvCxnSpPr>
        <p:spPr>
          <a:xfrm>
            <a:off x="5361139" y="1124744"/>
            <a:ext cx="0" cy="4619344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5275773" y="1339097"/>
            <a:ext cx="170737" cy="172479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5275773" y="2984477"/>
            <a:ext cx="170737" cy="172479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椭圆 49"/>
          <p:cNvSpPr/>
          <p:nvPr/>
        </p:nvSpPr>
        <p:spPr>
          <a:xfrm flipH="1">
            <a:off x="5275772" y="2206336"/>
            <a:ext cx="170737" cy="172479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椭圆 50"/>
          <p:cNvSpPr/>
          <p:nvPr/>
        </p:nvSpPr>
        <p:spPr>
          <a:xfrm flipH="1">
            <a:off x="5275772" y="4011010"/>
            <a:ext cx="170737" cy="172479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52" name="文本框 107"/>
          <p:cNvSpPr txBox="1"/>
          <p:nvPr/>
        </p:nvSpPr>
        <p:spPr>
          <a:xfrm>
            <a:off x="4296328" y="3955088"/>
            <a:ext cx="863965" cy="27699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lvl="0" algn="r"/>
            <a:r>
              <a:rPr kumimoji="1" lang="en-US" altLang="zh-CN" sz="1200" b="1" dirty="0"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APRIAL</a:t>
            </a:r>
          </a:p>
        </p:txBody>
      </p:sp>
      <p:sp>
        <p:nvSpPr>
          <p:cNvPr id="53" name="文本框 108"/>
          <p:cNvSpPr txBox="1"/>
          <p:nvPr/>
        </p:nvSpPr>
        <p:spPr>
          <a:xfrm>
            <a:off x="5567777" y="1285148"/>
            <a:ext cx="1038522" cy="27699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lvl="0"/>
            <a:r>
              <a:rPr kumimoji="1" lang="en-US" altLang="zh-CN" sz="1200" b="1" dirty="0"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JANUARY</a:t>
            </a:r>
            <a:endParaRPr kumimoji="1" lang="zh-CN" altLang="en-US" sz="1200" b="1" dirty="0">
              <a:solidFill>
                <a:schemeClr val="accent6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54" name="文本框 109"/>
          <p:cNvSpPr txBox="1"/>
          <p:nvPr/>
        </p:nvSpPr>
        <p:spPr>
          <a:xfrm>
            <a:off x="5567777" y="2941181"/>
            <a:ext cx="868044" cy="27699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lvl="0"/>
            <a:r>
              <a:rPr kumimoji="1" lang="en-US" altLang="zh-CN" sz="1200" b="1" dirty="0"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MARCH</a:t>
            </a:r>
          </a:p>
        </p:txBody>
      </p:sp>
      <p:sp>
        <p:nvSpPr>
          <p:cNvPr id="55" name="文本框 112"/>
          <p:cNvSpPr txBox="1"/>
          <p:nvPr/>
        </p:nvSpPr>
        <p:spPr>
          <a:xfrm>
            <a:off x="3997991" y="2149157"/>
            <a:ext cx="1162303" cy="27699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lvl="0" algn="r"/>
            <a:r>
              <a:rPr kumimoji="1" lang="en-US" altLang="zh-CN" sz="1200" b="1" dirty="0"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FEBRUARY</a:t>
            </a:r>
          </a:p>
        </p:txBody>
      </p:sp>
      <p:grpSp>
        <p:nvGrpSpPr>
          <p:cNvPr id="56" name="组 2"/>
          <p:cNvGrpSpPr/>
          <p:nvPr/>
        </p:nvGrpSpPr>
        <p:grpSpPr>
          <a:xfrm>
            <a:off x="5567778" y="1659110"/>
            <a:ext cx="2368065" cy="767690"/>
            <a:chOff x="5226535" y="909374"/>
            <a:chExt cx="2368065" cy="767690"/>
          </a:xfrm>
        </p:grpSpPr>
        <p:grpSp>
          <p:nvGrpSpPr>
            <p:cNvPr id="57" name="组 17"/>
            <p:cNvGrpSpPr/>
            <p:nvPr/>
          </p:nvGrpSpPr>
          <p:grpSpPr>
            <a:xfrm>
              <a:off x="5226535" y="909374"/>
              <a:ext cx="2368064" cy="767690"/>
              <a:chOff x="5226535" y="585500"/>
              <a:chExt cx="2368064" cy="767690"/>
            </a:xfrm>
          </p:grpSpPr>
          <p:sp>
            <p:nvSpPr>
              <p:cNvPr id="59" name="圆角矩形 58"/>
              <p:cNvSpPr/>
              <p:nvPr/>
            </p:nvSpPr>
            <p:spPr>
              <a:xfrm>
                <a:off x="5312128" y="585500"/>
                <a:ext cx="2282471" cy="767690"/>
              </a:xfrm>
              <a:prstGeom prst="roundRect">
                <a:avLst/>
              </a:prstGeom>
              <a:solidFill>
                <a:srgbClr val="FFFFFF">
                  <a:alpha val="5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0" name="等腰三角形 59"/>
              <p:cNvSpPr/>
              <p:nvPr/>
            </p:nvSpPr>
            <p:spPr>
              <a:xfrm rot="16200000">
                <a:off x="5221674" y="809446"/>
                <a:ext cx="95316" cy="85594"/>
              </a:xfrm>
              <a:prstGeom prst="triangle">
                <a:avLst/>
              </a:prstGeom>
              <a:solidFill>
                <a:srgbClr val="FFFFFF">
                  <a:alpha val="5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8" name="文本框 113"/>
            <p:cNvSpPr txBox="1"/>
            <p:nvPr/>
          </p:nvSpPr>
          <p:spPr>
            <a:xfrm>
              <a:off x="5312130" y="913726"/>
              <a:ext cx="228247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点击此处添加文本信息</a:t>
              </a: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，</a:t>
              </a:r>
              <a:r>
                <a:rPr lang="zh-CN" altLang="zh-CN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建议正文</a:t>
              </a:r>
              <a:r>
                <a:rPr lang="en-US" altLang="zh-CN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10</a:t>
              </a:r>
              <a:r>
                <a:rPr lang="zh-CN" altLang="zh-CN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号字，</a:t>
              </a:r>
              <a:r>
                <a:rPr lang="en-US" altLang="zh-CN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1.3</a:t>
              </a:r>
              <a:r>
                <a:rPr lang="zh-CN" altLang="zh-CN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倍字间距。</a:t>
              </a:r>
              <a:endPara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endParaRPr>
            </a:p>
          </p:txBody>
        </p:sp>
      </p:grpSp>
      <p:grpSp>
        <p:nvGrpSpPr>
          <p:cNvPr id="61" name="组 1"/>
          <p:cNvGrpSpPr/>
          <p:nvPr/>
        </p:nvGrpSpPr>
        <p:grpSpPr>
          <a:xfrm>
            <a:off x="2786437" y="2526349"/>
            <a:ext cx="2368067" cy="691830"/>
            <a:chOff x="2445194" y="1776613"/>
            <a:chExt cx="2368067" cy="691830"/>
          </a:xfrm>
        </p:grpSpPr>
        <p:grpSp>
          <p:nvGrpSpPr>
            <p:cNvPr id="62" name="组 41"/>
            <p:cNvGrpSpPr/>
            <p:nvPr/>
          </p:nvGrpSpPr>
          <p:grpSpPr>
            <a:xfrm>
              <a:off x="2445195" y="1776613"/>
              <a:ext cx="2368066" cy="691830"/>
              <a:chOff x="2445195" y="1452739"/>
              <a:chExt cx="2368066" cy="691830"/>
            </a:xfrm>
          </p:grpSpPr>
          <p:sp>
            <p:nvSpPr>
              <p:cNvPr id="64" name="圆角矩形 63"/>
              <p:cNvSpPr/>
              <p:nvPr/>
            </p:nvSpPr>
            <p:spPr>
              <a:xfrm flipH="1">
                <a:off x="2445195" y="1452739"/>
                <a:ext cx="2282471" cy="691830"/>
              </a:xfrm>
              <a:prstGeom prst="roundRect">
                <a:avLst/>
              </a:prstGeom>
              <a:solidFill>
                <a:srgbClr val="FFFFFF">
                  <a:alpha val="5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5" name="等腰三角形 64"/>
              <p:cNvSpPr/>
              <p:nvPr/>
            </p:nvSpPr>
            <p:spPr>
              <a:xfrm rot="5400000" flipH="1">
                <a:off x="4722806" y="1676685"/>
                <a:ext cx="95316" cy="85594"/>
              </a:xfrm>
              <a:prstGeom prst="triangle">
                <a:avLst/>
              </a:prstGeom>
              <a:solidFill>
                <a:srgbClr val="FFFFFF">
                  <a:alpha val="5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63" name="文本框 114"/>
            <p:cNvSpPr txBox="1"/>
            <p:nvPr/>
          </p:nvSpPr>
          <p:spPr>
            <a:xfrm>
              <a:off x="2445194" y="1785914"/>
              <a:ext cx="228247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点击此处添加文本信息</a:t>
              </a: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，</a:t>
              </a:r>
              <a:r>
                <a:rPr lang="zh-CN" altLang="zh-CN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建议正文</a:t>
              </a:r>
              <a:r>
                <a:rPr lang="en-US" altLang="zh-CN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10</a:t>
              </a:r>
              <a:r>
                <a:rPr lang="zh-CN" altLang="zh-CN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号字，</a:t>
              </a:r>
              <a:r>
                <a:rPr lang="en-US" altLang="zh-CN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1.3</a:t>
              </a:r>
              <a:r>
                <a:rPr lang="zh-CN" altLang="zh-CN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倍字间距。</a:t>
              </a:r>
              <a:endPara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endParaRPr>
            </a:p>
          </p:txBody>
        </p:sp>
      </p:grpSp>
      <p:sp>
        <p:nvSpPr>
          <p:cNvPr id="66" name="文本框 117"/>
          <p:cNvSpPr txBox="1"/>
          <p:nvPr/>
        </p:nvSpPr>
        <p:spPr>
          <a:xfrm>
            <a:off x="5653370" y="4646201"/>
            <a:ext cx="868044" cy="27699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lvl="0"/>
            <a:endParaRPr kumimoji="1" lang="zh-CN" altLang="en-US" sz="1200" b="1" dirty="0">
              <a:solidFill>
                <a:srgbClr val="FCC124"/>
              </a:solidFill>
              <a:latin typeface="Arial"/>
              <a:cs typeface="Arial"/>
            </a:endParaRPr>
          </a:p>
        </p:txBody>
      </p:sp>
      <p:grpSp>
        <p:nvGrpSpPr>
          <p:cNvPr id="67" name="组 3"/>
          <p:cNvGrpSpPr/>
          <p:nvPr/>
        </p:nvGrpSpPr>
        <p:grpSpPr>
          <a:xfrm>
            <a:off x="5567777" y="3304492"/>
            <a:ext cx="2382378" cy="767433"/>
            <a:chOff x="5226535" y="2554755"/>
            <a:chExt cx="2382378" cy="767433"/>
          </a:xfrm>
        </p:grpSpPr>
        <p:grpSp>
          <p:nvGrpSpPr>
            <p:cNvPr id="68" name="组 18"/>
            <p:cNvGrpSpPr/>
            <p:nvPr/>
          </p:nvGrpSpPr>
          <p:grpSpPr>
            <a:xfrm>
              <a:off x="5226535" y="2554755"/>
              <a:ext cx="2368064" cy="767433"/>
              <a:chOff x="5226535" y="2230881"/>
              <a:chExt cx="2368064" cy="767433"/>
            </a:xfrm>
          </p:grpSpPr>
          <p:sp>
            <p:nvSpPr>
              <p:cNvPr id="70" name="圆角矩形 69"/>
              <p:cNvSpPr/>
              <p:nvPr/>
            </p:nvSpPr>
            <p:spPr>
              <a:xfrm>
                <a:off x="5312128" y="2230881"/>
                <a:ext cx="2282471" cy="767433"/>
              </a:xfrm>
              <a:prstGeom prst="roundRect">
                <a:avLst/>
              </a:prstGeom>
              <a:solidFill>
                <a:srgbClr val="FFFFFF">
                  <a:alpha val="5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/>
              </a:p>
            </p:txBody>
          </p:sp>
          <p:sp>
            <p:nvSpPr>
              <p:cNvPr id="71" name="等腰三角形 70"/>
              <p:cNvSpPr/>
              <p:nvPr/>
            </p:nvSpPr>
            <p:spPr>
              <a:xfrm rot="16200000">
                <a:off x="5221674" y="2454827"/>
                <a:ext cx="95316" cy="85594"/>
              </a:xfrm>
              <a:prstGeom prst="triangle">
                <a:avLst/>
              </a:prstGeom>
              <a:solidFill>
                <a:srgbClr val="FFFFFF">
                  <a:alpha val="5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69" name="文本框 43"/>
            <p:cNvSpPr txBox="1"/>
            <p:nvPr/>
          </p:nvSpPr>
          <p:spPr>
            <a:xfrm>
              <a:off x="5326443" y="2557219"/>
              <a:ext cx="228247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点击此处添加文本信息</a:t>
              </a: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，</a:t>
              </a:r>
              <a:r>
                <a:rPr lang="zh-CN" altLang="zh-CN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建议正文</a:t>
              </a:r>
              <a:r>
                <a:rPr lang="en-US" altLang="zh-CN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10</a:t>
              </a:r>
              <a:r>
                <a:rPr lang="zh-CN" altLang="zh-CN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号字，</a:t>
              </a:r>
              <a:r>
                <a:rPr lang="en-US" altLang="zh-CN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1.3</a:t>
              </a:r>
              <a:r>
                <a:rPr lang="zh-CN" altLang="zh-CN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倍字间距。</a:t>
              </a:r>
              <a:endPara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endParaRPr>
            </a:p>
          </p:txBody>
        </p:sp>
      </p:grpSp>
      <p:grpSp>
        <p:nvGrpSpPr>
          <p:cNvPr id="72" name="组 4"/>
          <p:cNvGrpSpPr/>
          <p:nvPr/>
        </p:nvGrpSpPr>
        <p:grpSpPr>
          <a:xfrm>
            <a:off x="2786435" y="4331023"/>
            <a:ext cx="2368068" cy="697151"/>
            <a:chOff x="2445193" y="3581286"/>
            <a:chExt cx="2368068" cy="697151"/>
          </a:xfrm>
        </p:grpSpPr>
        <p:grpSp>
          <p:nvGrpSpPr>
            <p:cNvPr id="73" name="组 45"/>
            <p:cNvGrpSpPr/>
            <p:nvPr/>
          </p:nvGrpSpPr>
          <p:grpSpPr>
            <a:xfrm>
              <a:off x="2445193" y="3581286"/>
              <a:ext cx="2368068" cy="697151"/>
              <a:chOff x="2445193" y="3257412"/>
              <a:chExt cx="2368068" cy="697151"/>
            </a:xfrm>
          </p:grpSpPr>
          <p:sp>
            <p:nvSpPr>
              <p:cNvPr id="75" name="圆角矩形 74"/>
              <p:cNvSpPr/>
              <p:nvPr/>
            </p:nvSpPr>
            <p:spPr>
              <a:xfrm flipH="1">
                <a:off x="2445193" y="3257412"/>
                <a:ext cx="2282471" cy="697151"/>
              </a:xfrm>
              <a:prstGeom prst="roundRect">
                <a:avLst/>
              </a:prstGeom>
              <a:solidFill>
                <a:srgbClr val="FFFFFF">
                  <a:alpha val="5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6" name="等腰三角形 75"/>
              <p:cNvSpPr/>
              <p:nvPr/>
            </p:nvSpPr>
            <p:spPr>
              <a:xfrm rot="5400000" flipH="1">
                <a:off x="4722806" y="3481359"/>
                <a:ext cx="95316" cy="85594"/>
              </a:xfrm>
              <a:prstGeom prst="triangle">
                <a:avLst/>
              </a:prstGeom>
              <a:solidFill>
                <a:srgbClr val="FFFFFF">
                  <a:alpha val="5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74" name="文本框 44"/>
            <p:cNvSpPr txBox="1"/>
            <p:nvPr/>
          </p:nvSpPr>
          <p:spPr>
            <a:xfrm>
              <a:off x="2445197" y="3581286"/>
              <a:ext cx="228247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点击此处添加文本信息</a:t>
              </a: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，</a:t>
              </a:r>
              <a:r>
                <a:rPr lang="zh-CN" altLang="zh-CN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建议正文</a:t>
              </a:r>
              <a:r>
                <a:rPr lang="en-US" altLang="zh-CN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10</a:t>
              </a:r>
              <a:r>
                <a:rPr lang="zh-CN" altLang="zh-CN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号字，</a:t>
              </a:r>
              <a:r>
                <a:rPr lang="en-US" altLang="zh-CN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1.3</a:t>
              </a:r>
              <a:r>
                <a:rPr lang="zh-CN" altLang="zh-CN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STHeitiSC-Light"/>
                </a:rPr>
                <a:t>倍字间距。</a:t>
              </a:r>
              <a:endParaRPr kumimoji="1"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/>
              </a:endParaRPr>
            </a:p>
          </p:txBody>
        </p:sp>
      </p:grpSp>
      <p:grpSp>
        <p:nvGrpSpPr>
          <p:cNvPr id="77" name="组 71"/>
          <p:cNvGrpSpPr/>
          <p:nvPr/>
        </p:nvGrpSpPr>
        <p:grpSpPr>
          <a:xfrm>
            <a:off x="35496" y="2220837"/>
            <a:ext cx="1427147" cy="356474"/>
            <a:chOff x="0" y="937679"/>
            <a:chExt cx="1151467" cy="356474"/>
          </a:xfrm>
          <a:solidFill>
            <a:srgbClr val="FCC124"/>
          </a:solidFill>
        </p:grpSpPr>
        <p:sp>
          <p:nvSpPr>
            <p:cNvPr id="78" name="矩形 77"/>
            <p:cNvSpPr/>
            <p:nvPr/>
          </p:nvSpPr>
          <p:spPr>
            <a:xfrm>
              <a:off x="0" y="937679"/>
              <a:ext cx="1151467" cy="356474"/>
            </a:xfrm>
            <a:prstGeom prst="rect">
              <a:avLst/>
            </a:prstGeom>
            <a:solidFill>
              <a:srgbClr val="FFFFFF">
                <a:alpha val="51000"/>
              </a:srgb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79" name="文本框 76"/>
            <p:cNvSpPr txBox="1"/>
            <p:nvPr/>
          </p:nvSpPr>
          <p:spPr>
            <a:xfrm>
              <a:off x="0" y="992806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zh-CN" sz="1000" b="1" dirty="0">
                  <a:solidFill>
                    <a:srgbClr val="FFFFFF"/>
                  </a:solidFill>
                  <a:latin typeface="Arial"/>
                  <a:cs typeface="Arial"/>
                </a:rPr>
                <a:t>CONTENTS</a:t>
              </a:r>
              <a:endParaRPr kumimoji="1" lang="zh-CN" altLang="en-US" sz="1000" b="1" dirty="0"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80" name="组 77"/>
          <p:cNvGrpSpPr/>
          <p:nvPr/>
        </p:nvGrpSpPr>
        <p:grpSpPr>
          <a:xfrm>
            <a:off x="35496" y="2669827"/>
            <a:ext cx="1427147" cy="356474"/>
            <a:chOff x="0" y="1377583"/>
            <a:chExt cx="1151467" cy="356474"/>
          </a:xfrm>
        </p:grpSpPr>
        <p:sp>
          <p:nvSpPr>
            <p:cNvPr id="81" name="矩形 80"/>
            <p:cNvSpPr/>
            <p:nvPr/>
          </p:nvSpPr>
          <p:spPr>
            <a:xfrm>
              <a:off x="0" y="1377583"/>
              <a:ext cx="1151467" cy="356474"/>
            </a:xfrm>
            <a:prstGeom prst="rect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82" name="文本框 79"/>
            <p:cNvSpPr txBox="1"/>
            <p:nvPr/>
          </p:nvSpPr>
          <p:spPr>
            <a:xfrm>
              <a:off x="0" y="1432710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zh-CN" altLang="en-US" sz="1000" b="1" dirty="0">
                  <a:solidFill>
                    <a:srgbClr val="FFFFFF"/>
                  </a:solidFill>
                  <a:latin typeface="Arial"/>
                  <a:cs typeface="Arial"/>
                </a:rPr>
                <a:t>用户困扰</a:t>
              </a:r>
            </a:p>
          </p:txBody>
        </p:sp>
      </p:grpSp>
      <p:grpSp>
        <p:nvGrpSpPr>
          <p:cNvPr id="83" name="组 80"/>
          <p:cNvGrpSpPr/>
          <p:nvPr/>
        </p:nvGrpSpPr>
        <p:grpSpPr>
          <a:xfrm>
            <a:off x="35496" y="3118816"/>
            <a:ext cx="1427147" cy="356474"/>
            <a:chOff x="0" y="1825991"/>
            <a:chExt cx="1151467" cy="356474"/>
          </a:xfrm>
        </p:grpSpPr>
        <p:sp>
          <p:nvSpPr>
            <p:cNvPr id="84" name="矩形 83"/>
            <p:cNvSpPr/>
            <p:nvPr/>
          </p:nvSpPr>
          <p:spPr>
            <a:xfrm>
              <a:off x="0" y="1825991"/>
              <a:ext cx="1151467" cy="356474"/>
            </a:xfrm>
            <a:prstGeom prst="rect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85" name="文本框 82"/>
            <p:cNvSpPr txBox="1"/>
            <p:nvPr/>
          </p:nvSpPr>
          <p:spPr>
            <a:xfrm>
              <a:off x="0" y="1881118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zh-CN" altLang="en-US" sz="1000" b="1" dirty="0">
                  <a:solidFill>
                    <a:srgbClr val="FFFFFF"/>
                  </a:solidFill>
                  <a:latin typeface="Arial"/>
                  <a:cs typeface="Arial"/>
                </a:rPr>
                <a:t>提出需求</a:t>
              </a:r>
            </a:p>
          </p:txBody>
        </p:sp>
      </p:grpSp>
      <p:grpSp>
        <p:nvGrpSpPr>
          <p:cNvPr id="86" name="组 83"/>
          <p:cNvGrpSpPr/>
          <p:nvPr/>
        </p:nvGrpSpPr>
        <p:grpSpPr>
          <a:xfrm>
            <a:off x="255637" y="3567806"/>
            <a:ext cx="1427147" cy="356474"/>
            <a:chOff x="0" y="2279893"/>
            <a:chExt cx="1151467" cy="356474"/>
          </a:xfrm>
          <a:solidFill>
            <a:schemeClr val="accent6">
              <a:lumMod val="75000"/>
            </a:schemeClr>
          </a:solidFill>
        </p:grpSpPr>
        <p:sp>
          <p:nvSpPr>
            <p:cNvPr id="87" name="矩形 86"/>
            <p:cNvSpPr/>
            <p:nvPr/>
          </p:nvSpPr>
          <p:spPr>
            <a:xfrm>
              <a:off x="0" y="2279893"/>
              <a:ext cx="1151467" cy="356474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88" name="文本框 85"/>
            <p:cNvSpPr txBox="1"/>
            <p:nvPr/>
          </p:nvSpPr>
          <p:spPr>
            <a:xfrm>
              <a:off x="0" y="2335020"/>
              <a:ext cx="1151467" cy="24622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zh-CN" altLang="en-US" sz="1000" b="1" dirty="0">
                  <a:solidFill>
                    <a:srgbClr val="FFFFFF"/>
                  </a:solidFill>
                  <a:latin typeface="Arial"/>
                  <a:cs typeface="Arial"/>
                </a:rPr>
                <a:t>解决方案</a:t>
              </a:r>
            </a:p>
          </p:txBody>
        </p:sp>
      </p:grpSp>
      <p:grpSp>
        <p:nvGrpSpPr>
          <p:cNvPr id="89" name="组 86"/>
          <p:cNvGrpSpPr/>
          <p:nvPr/>
        </p:nvGrpSpPr>
        <p:grpSpPr>
          <a:xfrm>
            <a:off x="35496" y="4016797"/>
            <a:ext cx="1427147" cy="356474"/>
            <a:chOff x="0" y="2733640"/>
            <a:chExt cx="1151467" cy="356474"/>
          </a:xfrm>
        </p:grpSpPr>
        <p:sp>
          <p:nvSpPr>
            <p:cNvPr id="90" name="矩形 89"/>
            <p:cNvSpPr/>
            <p:nvPr/>
          </p:nvSpPr>
          <p:spPr>
            <a:xfrm>
              <a:off x="0" y="2733640"/>
              <a:ext cx="1151467" cy="356474"/>
            </a:xfrm>
            <a:prstGeom prst="rect">
              <a:avLst/>
            </a:prstGeom>
            <a:solidFill>
              <a:schemeClr val="bg1">
                <a:alpha val="51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91" name="文本框 88"/>
            <p:cNvSpPr txBox="1"/>
            <p:nvPr/>
          </p:nvSpPr>
          <p:spPr>
            <a:xfrm>
              <a:off x="0" y="2788767"/>
              <a:ext cx="11514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zh-CN" altLang="en-US" sz="1000" b="1" dirty="0">
                  <a:solidFill>
                    <a:schemeClr val="bg1"/>
                  </a:solidFill>
                  <a:latin typeface="Arial"/>
                  <a:cs typeface="Arial"/>
                </a:rPr>
                <a:t>产品展示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731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22483</TotalTime>
  <Words>1409</Words>
  <Application>Microsoft Office PowerPoint</Application>
  <PresentationFormat>全屏显示(4:3)</PresentationFormat>
  <Paragraphs>164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1252</cp:revision>
  <dcterms:created xsi:type="dcterms:W3CDTF">2009-02-11T05:37:22Z</dcterms:created>
  <dcterms:modified xsi:type="dcterms:W3CDTF">2015-12-04T13:06:43Z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