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75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2015/11/27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2015/11/27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2015/11/27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hyperlink" Target="http://www.1ppt.cn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20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4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2576"/>
            <a:ext cx="9144000" cy="6080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91860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96464" y="1615712"/>
            <a:ext cx="7751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</a:t>
            </a:r>
            <a:r>
              <a:rPr lang="zh-CN" altLang="en-US" sz="100" dirty="0">
                <a:solidFill>
                  <a:schemeClr val="bg1"/>
                </a:solidFill>
              </a:rPr>
              <a:t>行业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www.1ppt.com/hangye/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节日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www.1ppt.com/jieri/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背景图片：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PPT</a:t>
            </a:r>
            <a:r>
              <a:rPr lang="zh-CN" altLang="en-US" sz="100" dirty="0">
                <a:solidFill>
                  <a:schemeClr val="bg1"/>
                </a:solidFill>
              </a:rPr>
              <a:t>图表下载：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优秀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Word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www.1ppt.com/word/              Excel</a:t>
            </a:r>
            <a:r>
              <a:rPr lang="zh-CN" altLang="en-US" sz="100" dirty="0">
                <a:solidFill>
                  <a:schemeClr val="bg1"/>
                </a:solidFill>
              </a:rPr>
              <a:t>教程：</a:t>
            </a:r>
            <a:r>
              <a:rPr lang="en-US" altLang="zh-CN" sz="100" dirty="0">
                <a:solidFill>
                  <a:schemeClr val="bg1"/>
                </a:solidFill>
              </a:rPr>
              <a:t>www.1ppt.com/excel/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</a:t>
            </a:r>
            <a:r>
              <a:rPr lang="en-US" altLang="zh-CN" sz="100" dirty="0" smtClean="0">
                <a:solidFill>
                  <a:schemeClr val="bg1"/>
                </a:solidFill>
              </a:rPr>
              <a:t>      PPT</a:t>
            </a:r>
            <a:r>
              <a:rPr lang="zh-CN" altLang="en-US" sz="100" dirty="0" smtClean="0">
                <a:solidFill>
                  <a:schemeClr val="bg1"/>
                </a:solidFill>
              </a:rPr>
              <a:t>论坛：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www.1ppt.cn</a:t>
            </a:r>
            <a:endParaRPr lang="en-US" altLang="zh-CN" sz="100" dirty="0">
              <a:solidFill>
                <a:schemeClr val="bg1"/>
              </a:solidFill>
            </a:endParaRP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 </a:t>
            </a:r>
            <a:endParaRPr lang="zh-CN" altLang="en-US" sz="100" dirty="0">
              <a:solidFill>
                <a:schemeClr val="bg1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7336"/>
            <a:ext cx="9144000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32726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www.1ppt.cn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223" y="127289"/>
            <a:ext cx="7705374" cy="2679593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79326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236</Words>
  <Application>Microsoft Office PowerPoint</Application>
  <PresentationFormat>全屏显示(4:3)</PresentationFormat>
  <Paragraphs>23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第一PPT：www.1ppt.com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微软用户</cp:lastModifiedBy>
  <cp:revision>2</cp:revision>
  <dcterms:created xsi:type="dcterms:W3CDTF">2015-11-27T05:27:55Z</dcterms:created>
  <dcterms:modified xsi:type="dcterms:W3CDTF">2015-11-27T05:57:03Z</dcterms:modified>
</cp:coreProperties>
</file>